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226.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7.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56" r:id="rId3"/>
    <p:sldId id="257" r:id="rId4"/>
    <p:sldId id="260" r:id="rId5"/>
    <p:sldId id="263" r:id="rId6"/>
    <p:sldId id="265" r:id="rId7"/>
    <p:sldId id="269" r:id="rId8"/>
    <p:sldId id="267" r:id="rId9"/>
    <p:sldId id="274" r:id="rId10"/>
    <p:sldId id="275" r:id="rId11"/>
    <p:sldId id="276" r:id="rId12"/>
    <p:sldId id="277" r:id="rId13"/>
    <p:sldId id="278" r:id="rId14"/>
    <p:sldId id="279" r:id="rId15"/>
    <p:sldId id="280" r:id="rId16"/>
    <p:sldId id="281" r:id="rId17"/>
    <p:sldId id="285" r:id="rId18"/>
    <p:sldId id="331" r:id="rId19"/>
    <p:sldId id="284" r:id="rId20"/>
    <p:sldId id="330" r:id="rId21"/>
    <p:sldId id="332" r:id="rId22"/>
    <p:sldId id="329" r:id="rId23"/>
    <p:sldId id="286" r:id="rId24"/>
    <p:sldId id="382" r:id="rId25"/>
    <p:sldId id="287" r:id="rId26"/>
    <p:sldId id="288" r:id="rId27"/>
    <p:sldId id="289" r:id="rId28"/>
    <p:sldId id="293" r:id="rId29"/>
    <p:sldId id="294" r:id="rId30"/>
    <p:sldId id="295" r:id="rId31"/>
    <p:sldId id="296" r:id="rId32"/>
    <p:sldId id="297" r:id="rId33"/>
    <p:sldId id="298" r:id="rId34"/>
    <p:sldId id="299" r:id="rId35"/>
    <p:sldId id="300" r:id="rId36"/>
    <p:sldId id="301" r:id="rId37"/>
    <p:sldId id="310" r:id="rId38"/>
    <p:sldId id="307" r:id="rId39"/>
    <p:sldId id="309" r:id="rId40"/>
    <p:sldId id="308" r:id="rId41"/>
    <p:sldId id="303" r:id="rId42"/>
    <p:sldId id="311" r:id="rId43"/>
    <p:sldId id="304" r:id="rId44"/>
    <p:sldId id="305" r:id="rId45"/>
    <p:sldId id="319" r:id="rId46"/>
    <p:sldId id="368" r:id="rId47"/>
    <p:sldId id="418" r:id="rId48"/>
    <p:sldId id="369" r:id="rId49"/>
    <p:sldId id="420" r:id="rId50"/>
    <p:sldId id="419" r:id="rId51"/>
    <p:sldId id="370" r:id="rId52"/>
    <p:sldId id="367" r:id="rId53"/>
    <p:sldId id="320" r:id="rId54"/>
    <p:sldId id="321" r:id="rId55"/>
    <p:sldId id="322" r:id="rId56"/>
    <p:sldId id="323" r:id="rId57"/>
    <p:sldId id="421" r:id="rId58"/>
    <p:sldId id="324" r:id="rId59"/>
    <p:sldId id="325" r:id="rId60"/>
    <p:sldId id="326" r:id="rId61"/>
    <p:sldId id="327" r:id="rId62"/>
    <p:sldId id="261" r:id="rId63"/>
  </p:sldIdLst>
  <p:sldSz cx="12192000" cy="6858000"/>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09" autoAdjust="0"/>
    <p:restoredTop sz="94625" autoAdjust="0"/>
  </p:normalViewPr>
  <p:slideViewPr>
    <p:cSldViewPr snapToGrid="0">
      <p:cViewPr varScale="1">
        <p:scale>
          <a:sx n="110" d="100"/>
          <a:sy n="110" d="100"/>
        </p:scale>
        <p:origin x="96" y="17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gs" Target="tags/tag227.xml"/><Relationship Id="rId7" Type="http://schemas.openxmlformats.org/officeDocument/2006/relationships/slide" Target="slides/slide5.xml"/><Relationship Id="rId69" Type="http://schemas.openxmlformats.org/officeDocument/2006/relationships/customXml" Target="../customXml/item1.xml"/><Relationship Id="rId68" Type="http://schemas.openxmlformats.org/officeDocument/2006/relationships/customXmlProps" Target="../customXml/itemProps226.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notesMaster" Target="notesMasters/notesMaster1.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CE624-3660-4035-AB45-CE49DDC2C6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F825-9C29-43CC-BB96-80A60E9689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image" Target="../media/image3.png"/><Relationship Id="rId11" Type="http://schemas.openxmlformats.org/officeDocument/2006/relationships/tags" Target="../tags/tag8.xml"/><Relationship Id="rId10"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4.xml"/><Relationship Id="rId7" Type="http://schemas.openxmlformats.org/officeDocument/2006/relationships/image" Target="../media/image2.jpe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1.png"/><Relationship Id="rId2" Type="http://schemas.openxmlformats.org/officeDocument/2006/relationships/tags" Target="../tags/tag70.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media/image5.png"/><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4.jpeg"/><Relationship Id="rId2" Type="http://schemas.openxmlformats.org/officeDocument/2006/relationships/tags" Target="../tags/tag19.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media/image5.png"/><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4.jpeg"/><Relationship Id="rId2" Type="http://schemas.openxmlformats.org/officeDocument/2006/relationships/tags" Target="../tags/tag28.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image" Target="../media/image3.png"/><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4"/>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pic>
        <p:nvPicPr>
          <p:cNvPr id="26" name="图片 25" descr="高楼大厦的景色&#10;&#10;描述已自动生成"/>
          <p:cNvPicPr>
            <a:picLocks noChangeAspect="1"/>
          </p:cNvPicPr>
          <p:nvPr userDrawn="1">
            <p:custDataLst>
              <p:tags r:id="rId5"/>
            </p:custDataLst>
          </p:nvPr>
        </p:nvPicPr>
        <p:blipFill>
          <a:blip r:embed="rId6"/>
          <a:srcRect/>
          <a:stretch>
            <a:fillRect/>
          </a:stretch>
        </p:blipFill>
        <p:spPr>
          <a:xfrm>
            <a:off x="1"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pic>
      <p:sp>
        <p:nvSpPr>
          <p:cNvPr id="8" name="任意多边形: 形状 74"/>
          <p:cNvSpPr/>
          <p:nvPr userDrawn="1">
            <p:custDataLst>
              <p:tags r:id="rId7"/>
            </p:custDataLst>
          </p:nvPr>
        </p:nvSpPr>
        <p:spPr>
          <a:xfrm>
            <a:off x="635" y="749935"/>
            <a:ext cx="12192000" cy="5982335"/>
          </a:xfrm>
          <a:custGeom>
            <a:avLst/>
            <a:gdLst>
              <a:gd name="connsiteX0" fmla="*/ 0 w 12191675"/>
              <a:gd name="connsiteY0" fmla="*/ 0 h 5982270"/>
              <a:gd name="connsiteX1" fmla="*/ 12191675 w 12191675"/>
              <a:gd name="connsiteY1" fmla="*/ 0 h 5982270"/>
              <a:gd name="connsiteX2" fmla="*/ 12191675 w 12191675"/>
              <a:gd name="connsiteY2" fmla="*/ 1605799 h 5982270"/>
              <a:gd name="connsiteX3" fmla="*/ 11697156 w 12191675"/>
              <a:gd name="connsiteY3" fmla="*/ 1605799 h 5982270"/>
              <a:gd name="connsiteX4" fmla="*/ 9484778 w 12191675"/>
              <a:gd name="connsiteY4" fmla="*/ 2275126 h 5982270"/>
              <a:gd name="connsiteX5" fmla="*/ 2629672 w 12191675"/>
              <a:gd name="connsiteY5" fmla="*/ 5776163 h 5982270"/>
              <a:gd name="connsiteX6" fmla="*/ 1113923 w 12191675"/>
              <a:gd name="connsiteY6" fmla="*/ 5862090 h 5982270"/>
              <a:gd name="connsiteX7" fmla="*/ 0 w 12191675"/>
              <a:gd name="connsiteY7" fmla="*/ 5442653 h 598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675" h="5982270">
                <a:moveTo>
                  <a:pt x="0" y="0"/>
                </a:moveTo>
                <a:lnTo>
                  <a:pt x="12191675" y="0"/>
                </a:lnTo>
                <a:lnTo>
                  <a:pt x="12191675" y="1605799"/>
                </a:lnTo>
                <a:lnTo>
                  <a:pt x="11697156" y="1605799"/>
                </a:lnTo>
                <a:cubicBezTo>
                  <a:pt x="10929545" y="1605799"/>
                  <a:pt x="10171984" y="1924310"/>
                  <a:pt x="9484778" y="2275126"/>
                </a:cubicBezTo>
                <a:lnTo>
                  <a:pt x="2629672" y="5776163"/>
                </a:lnTo>
                <a:cubicBezTo>
                  <a:pt x="2157296" y="6017146"/>
                  <a:pt x="1609540" y="6048158"/>
                  <a:pt x="1113923" y="5862090"/>
                </a:cubicBezTo>
                <a:lnTo>
                  <a:pt x="0" y="5442653"/>
                </a:lnTo>
                <a:close/>
              </a:path>
            </a:pathLst>
          </a:custGeom>
          <a:gradFill flip="none" rotWithShape="1">
            <a:gsLst>
              <a:gs pos="0">
                <a:schemeClr val="accent1"/>
              </a:gs>
              <a:gs pos="7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rgbClr val="1BCB56"/>
              </a:solidFill>
              <a:cs typeface="微软雅黑" panose="020B0503020204020204" charset="-122"/>
            </a:endParaRPr>
          </a:p>
        </p:txBody>
      </p:sp>
      <p:sp>
        <p:nvSpPr>
          <p:cNvPr id="27" name="任意多边形: 形状 26"/>
          <p:cNvSpPr/>
          <p:nvPr userDrawn="1">
            <p:custDataLst>
              <p:tags r:id="rId8"/>
            </p:custDataLst>
          </p:nvPr>
        </p:nvSpPr>
        <p:spPr>
          <a:xfrm>
            <a:off x="635" y="-635"/>
            <a:ext cx="12192000" cy="6395720"/>
          </a:xfrm>
          <a:custGeom>
            <a:avLst/>
            <a:gdLst>
              <a:gd name="connsiteX0" fmla="*/ 0 w 12192000"/>
              <a:gd name="connsiteY0" fmla="*/ 0 h 6395235"/>
              <a:gd name="connsiteX1" fmla="*/ 12192000 w 12192000"/>
              <a:gd name="connsiteY1" fmla="*/ 0 h 6395235"/>
              <a:gd name="connsiteX2" fmla="*/ 12192000 w 12192000"/>
              <a:gd name="connsiteY2" fmla="*/ 504406 h 6395235"/>
              <a:gd name="connsiteX3" fmla="*/ 12191674 w 12192000"/>
              <a:gd name="connsiteY3" fmla="*/ 504406 h 6395235"/>
              <a:gd name="connsiteX4" fmla="*/ 12191674 w 12192000"/>
              <a:gd name="connsiteY4" fmla="*/ 689609 h 6395235"/>
              <a:gd name="connsiteX5" fmla="*/ 12191999 w 12192000"/>
              <a:gd name="connsiteY5" fmla="*/ 689609 h 6395235"/>
              <a:gd name="connsiteX6" fmla="*/ 12191999 w 12192000"/>
              <a:gd name="connsiteY6" fmla="*/ 2305276 h 6395235"/>
              <a:gd name="connsiteX7" fmla="*/ 11714999 w 12192000"/>
              <a:gd name="connsiteY7" fmla="*/ 2305276 h 6395235"/>
              <a:gd name="connsiteX8" fmla="*/ 9520484 w 12192000"/>
              <a:gd name="connsiteY8" fmla="*/ 2819947 h 6395235"/>
              <a:gd name="connsiteX9" fmla="*/ 2720725 w 12192000"/>
              <a:gd name="connsiteY9" fmla="*/ 6196459 h 6395235"/>
              <a:gd name="connsiteX10" fmla="*/ 1217215 w 12192000"/>
              <a:gd name="connsiteY10" fmla="*/ 6279330 h 6395235"/>
              <a:gd name="connsiteX11" fmla="*/ 323 w 12192000"/>
              <a:gd name="connsiteY11" fmla="*/ 5833822 h 6395235"/>
              <a:gd name="connsiteX12" fmla="*/ 323 w 12192000"/>
              <a:gd name="connsiteY12" fmla="*/ 778509 h 6395235"/>
              <a:gd name="connsiteX13" fmla="*/ 0 w 12192000"/>
              <a:gd name="connsiteY13" fmla="*/ 778509 h 639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395235">
                <a:moveTo>
                  <a:pt x="0" y="0"/>
                </a:moveTo>
                <a:lnTo>
                  <a:pt x="12192000" y="0"/>
                </a:lnTo>
                <a:lnTo>
                  <a:pt x="12192000" y="504406"/>
                </a:lnTo>
                <a:lnTo>
                  <a:pt x="12191674" y="504406"/>
                </a:lnTo>
                <a:lnTo>
                  <a:pt x="12191674" y="689609"/>
                </a:lnTo>
                <a:lnTo>
                  <a:pt x="12191999" y="689609"/>
                </a:lnTo>
                <a:lnTo>
                  <a:pt x="12191999" y="2305276"/>
                </a:lnTo>
                <a:lnTo>
                  <a:pt x="11714999" y="2305276"/>
                </a:lnTo>
                <a:cubicBezTo>
                  <a:pt x="10953586" y="2305276"/>
                  <a:pt x="10202142" y="2481610"/>
                  <a:pt x="9520484" y="2819947"/>
                </a:cubicBezTo>
                <a:lnTo>
                  <a:pt x="2720725" y="6196459"/>
                </a:lnTo>
                <a:cubicBezTo>
                  <a:pt x="2252163" y="6428871"/>
                  <a:pt x="1708831" y="6458780"/>
                  <a:pt x="1217215" y="6279330"/>
                </a:cubicBezTo>
                <a:lnTo>
                  <a:pt x="323" y="5833822"/>
                </a:lnTo>
                <a:lnTo>
                  <a:pt x="323" y="778509"/>
                </a:lnTo>
                <a:lnTo>
                  <a:pt x="0" y="7785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29" name="任意多边形: 形状 28"/>
          <p:cNvSpPr/>
          <p:nvPr userDrawn="1">
            <p:custDataLst>
              <p:tags r:id="rId9"/>
            </p:custDataLst>
          </p:nvPr>
        </p:nvSpPr>
        <p:spPr>
          <a:xfrm>
            <a:off x="0" y="-38735"/>
            <a:ext cx="12192000" cy="6395085"/>
          </a:xfrm>
          <a:custGeom>
            <a:avLst/>
            <a:gdLst>
              <a:gd name="connsiteX0" fmla="*/ 0 w 12192000"/>
              <a:gd name="connsiteY0" fmla="*/ 0 h 6395235"/>
              <a:gd name="connsiteX1" fmla="*/ 12192000 w 12192000"/>
              <a:gd name="connsiteY1" fmla="*/ 0 h 6395235"/>
              <a:gd name="connsiteX2" fmla="*/ 12192000 w 12192000"/>
              <a:gd name="connsiteY2" fmla="*/ 504406 h 6395235"/>
              <a:gd name="connsiteX3" fmla="*/ 12191674 w 12192000"/>
              <a:gd name="connsiteY3" fmla="*/ 504406 h 6395235"/>
              <a:gd name="connsiteX4" fmla="*/ 12191674 w 12192000"/>
              <a:gd name="connsiteY4" fmla="*/ 689609 h 6395235"/>
              <a:gd name="connsiteX5" fmla="*/ 12191999 w 12192000"/>
              <a:gd name="connsiteY5" fmla="*/ 689609 h 6395235"/>
              <a:gd name="connsiteX6" fmla="*/ 12191999 w 12192000"/>
              <a:gd name="connsiteY6" fmla="*/ 2305276 h 6395235"/>
              <a:gd name="connsiteX7" fmla="*/ 11714999 w 12192000"/>
              <a:gd name="connsiteY7" fmla="*/ 2305276 h 6395235"/>
              <a:gd name="connsiteX8" fmla="*/ 9520484 w 12192000"/>
              <a:gd name="connsiteY8" fmla="*/ 2819947 h 6395235"/>
              <a:gd name="connsiteX9" fmla="*/ 2720725 w 12192000"/>
              <a:gd name="connsiteY9" fmla="*/ 6196459 h 6395235"/>
              <a:gd name="connsiteX10" fmla="*/ 1217215 w 12192000"/>
              <a:gd name="connsiteY10" fmla="*/ 6279330 h 6395235"/>
              <a:gd name="connsiteX11" fmla="*/ 323 w 12192000"/>
              <a:gd name="connsiteY11" fmla="*/ 5833822 h 6395235"/>
              <a:gd name="connsiteX12" fmla="*/ 323 w 12192000"/>
              <a:gd name="connsiteY12" fmla="*/ 778509 h 6395235"/>
              <a:gd name="connsiteX13" fmla="*/ 0 w 12192000"/>
              <a:gd name="connsiteY13" fmla="*/ 778509 h 639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395235">
                <a:moveTo>
                  <a:pt x="0" y="0"/>
                </a:moveTo>
                <a:lnTo>
                  <a:pt x="12192000" y="0"/>
                </a:lnTo>
                <a:lnTo>
                  <a:pt x="12192000" y="504406"/>
                </a:lnTo>
                <a:lnTo>
                  <a:pt x="12191674" y="504406"/>
                </a:lnTo>
                <a:lnTo>
                  <a:pt x="12191674" y="689609"/>
                </a:lnTo>
                <a:lnTo>
                  <a:pt x="12191999" y="689609"/>
                </a:lnTo>
                <a:lnTo>
                  <a:pt x="12191999" y="2305276"/>
                </a:lnTo>
                <a:lnTo>
                  <a:pt x="11714999" y="2305276"/>
                </a:lnTo>
                <a:cubicBezTo>
                  <a:pt x="10953586" y="2305276"/>
                  <a:pt x="10202142" y="2481610"/>
                  <a:pt x="9520484" y="2819947"/>
                </a:cubicBezTo>
                <a:lnTo>
                  <a:pt x="2720725" y="6196459"/>
                </a:lnTo>
                <a:cubicBezTo>
                  <a:pt x="2252163" y="6428871"/>
                  <a:pt x="1708831" y="6458780"/>
                  <a:pt x="1217215" y="6279330"/>
                </a:cubicBezTo>
                <a:lnTo>
                  <a:pt x="323" y="5833822"/>
                </a:lnTo>
                <a:lnTo>
                  <a:pt x="323" y="778509"/>
                </a:lnTo>
                <a:lnTo>
                  <a:pt x="0" y="778509"/>
                </a:lnTo>
                <a:close/>
              </a:path>
            </a:pathLst>
          </a:custGeom>
          <a:blipFill>
            <a:blip r:embed="rId10">
              <a:alphaModFix amt="10000"/>
            </a:blip>
            <a:srcRect/>
            <a:stretch>
              <a:fillRect l="-3572" t="-23153" r="-6310" b="-16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pic>
        <p:nvPicPr>
          <p:cNvPr id="31" name="图片 30" descr="图片包含 看着, 西装, 穿着, 男人&#10;&#10;描述已自动生成"/>
          <p:cNvPicPr>
            <a:picLocks noChangeAspect="1"/>
          </p:cNvPicPr>
          <p:nvPr userDrawn="1">
            <p:custDataLst>
              <p:tags r:id="rId11"/>
            </p:custDataLst>
          </p:nvPr>
        </p:nvPicPr>
        <p:blipFill rotWithShape="1">
          <a:blip r:embed="rId12"/>
          <a:srcRect/>
          <a:stretch>
            <a:fillRect/>
          </a:stretch>
        </p:blipFill>
        <p:spPr>
          <a:xfrm>
            <a:off x="7478212" y="0"/>
            <a:ext cx="4713788" cy="6858000"/>
          </a:xfrm>
          <a:custGeom>
            <a:avLst/>
            <a:gdLst>
              <a:gd name="connsiteX0" fmla="*/ 0 w 4713788"/>
              <a:gd name="connsiteY0" fmla="*/ 0 h 6858000"/>
              <a:gd name="connsiteX1" fmla="*/ 4713788 w 4713788"/>
              <a:gd name="connsiteY1" fmla="*/ 0 h 6858000"/>
              <a:gd name="connsiteX2" fmla="*/ 4713788 w 4713788"/>
              <a:gd name="connsiteY2" fmla="*/ 6858000 h 6858000"/>
              <a:gd name="connsiteX3" fmla="*/ 0 w 47137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788" h="6858000">
                <a:moveTo>
                  <a:pt x="0" y="0"/>
                </a:moveTo>
                <a:lnTo>
                  <a:pt x="4713788" y="0"/>
                </a:lnTo>
                <a:lnTo>
                  <a:pt x="4713788" y="6858000"/>
                </a:lnTo>
                <a:lnTo>
                  <a:pt x="0" y="6858000"/>
                </a:lnTo>
                <a:close/>
              </a:path>
            </a:pathLst>
          </a:custGeom>
        </p:spPr>
      </p:pic>
      <p:sp>
        <p:nvSpPr>
          <p:cNvPr id="9" name="任意多边形: 形状 19"/>
          <p:cNvSpPr/>
          <p:nvPr userDrawn="1">
            <p:custDataLst>
              <p:tags r:id="rId13"/>
            </p:custDataLst>
          </p:nvPr>
        </p:nvSpPr>
        <p:spPr>
          <a:xfrm>
            <a:off x="988004" y="4156725"/>
            <a:ext cx="5287701" cy="219060"/>
          </a:xfrm>
          <a:custGeom>
            <a:avLst/>
            <a:gdLst>
              <a:gd name="connsiteX0" fmla="*/ 0 w 6286500"/>
              <a:gd name="connsiteY0" fmla="*/ 6350 h 298450"/>
              <a:gd name="connsiteX1" fmla="*/ 679450 w 6286500"/>
              <a:gd name="connsiteY1" fmla="*/ 6350 h 298450"/>
              <a:gd name="connsiteX2" fmla="*/ 679450 w 6286500"/>
              <a:gd name="connsiteY2" fmla="*/ 298450 h 298450"/>
              <a:gd name="connsiteX3" fmla="*/ 958850 w 6286500"/>
              <a:gd name="connsiteY3" fmla="*/ 0 h 298450"/>
              <a:gd name="connsiteX4" fmla="*/ 6286500 w 6286500"/>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298450">
                <a:moveTo>
                  <a:pt x="0" y="6350"/>
                </a:moveTo>
                <a:lnTo>
                  <a:pt x="679450" y="6350"/>
                </a:lnTo>
                <a:lnTo>
                  <a:pt x="679450" y="298450"/>
                </a:lnTo>
                <a:lnTo>
                  <a:pt x="958850" y="0"/>
                </a:lnTo>
                <a:lnTo>
                  <a:pt x="6286500" y="0"/>
                </a:lnTo>
              </a:path>
            </a:pathLst>
          </a:custGeom>
          <a:noFill/>
          <a:ln w="25400">
            <a:gradFill flip="none" rotWithShape="1">
              <a:gsLst>
                <a:gs pos="0">
                  <a:schemeClr val="accent1">
                    <a:lumMod val="60000"/>
                    <a:lumOff val="40000"/>
                  </a:schemeClr>
                </a:gs>
                <a:gs pos="70000">
                  <a:schemeClr val="accent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1" name="弧形 10"/>
          <p:cNvSpPr/>
          <p:nvPr userDrawn="1">
            <p:custDataLst>
              <p:tags r:id="rId14"/>
            </p:custDataLst>
          </p:nvPr>
        </p:nvSpPr>
        <p:spPr>
          <a:xfrm rot="10800000">
            <a:off x="682625" y="3547110"/>
            <a:ext cx="616372" cy="616563"/>
          </a:xfrm>
          <a:prstGeom prst="arc">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微软雅黑" panose="020B0503020204020204" charset="-122"/>
            </a:endParaRPr>
          </a:p>
        </p:txBody>
      </p:sp>
      <p:sp>
        <p:nvSpPr>
          <p:cNvPr id="2" name="标题 1"/>
          <p:cNvSpPr>
            <a:spLocks noGrp="1"/>
          </p:cNvSpPr>
          <p:nvPr>
            <p:ph type="ctrTitle" hasCustomPrompt="1"/>
            <p:custDataLst>
              <p:tags r:id="rId15"/>
            </p:custDataLst>
          </p:nvPr>
        </p:nvSpPr>
        <p:spPr>
          <a:xfrm>
            <a:off x="819150" y="1279525"/>
            <a:ext cx="10515600" cy="2344420"/>
          </a:xfrm>
        </p:spPr>
        <p:txBody>
          <a:bodyPr anchor="b">
            <a:noAutofit/>
          </a:bodyPr>
          <a:lstStyle>
            <a:lvl1pPr algn="l">
              <a:lnSpc>
                <a:spcPct val="100000"/>
              </a:lnSpc>
              <a:defRPr sz="7200">
                <a:gradFill>
                  <a:gsLst>
                    <a:gs pos="0">
                      <a:schemeClr val="accent1"/>
                    </a:gs>
                    <a:gs pos="70000">
                      <a:schemeClr val="accent2"/>
                    </a:gs>
                  </a:gsLst>
                  <a:lin ang="5400000" scaled="0"/>
                </a:gradFill>
              </a:defRPr>
            </a:lvl1pPr>
          </a:lstStyle>
          <a:p>
            <a:r>
              <a:rPr lang="zh-CN" altLang="en-US" dirty="0"/>
              <a:t>单击此处</a:t>
            </a:r>
            <a:br>
              <a:rPr lang="zh-CN" altLang="en-US" dirty="0"/>
            </a:br>
            <a:r>
              <a:rPr lang="zh-CN" altLang="en-US" dirty="0"/>
              <a:t>编辑母版标题</a:t>
            </a:r>
            <a:endParaRPr lang="zh-CN" altLang="en-US" dirty="0"/>
          </a:p>
        </p:txBody>
      </p:sp>
      <p:sp>
        <p:nvSpPr>
          <p:cNvPr id="3" name="副标题 2"/>
          <p:cNvSpPr>
            <a:spLocks noGrp="1"/>
          </p:cNvSpPr>
          <p:nvPr>
            <p:ph type="subTitle" idx="1" hasCustomPrompt="1"/>
            <p:custDataLst>
              <p:tags r:id="rId16"/>
            </p:custDataLst>
          </p:nvPr>
        </p:nvSpPr>
        <p:spPr>
          <a:xfrm>
            <a:off x="819150" y="3727450"/>
            <a:ext cx="10515600" cy="452755"/>
          </a:xfrm>
        </p:spPr>
        <p:txBody>
          <a:bodyPr>
            <a:normAutofit/>
          </a:bodyPr>
          <a:lstStyle>
            <a:lvl1pPr marL="0" indent="0" algn="l">
              <a:lnSpc>
                <a:spcPct val="100000"/>
              </a:lnSpc>
              <a:buNone/>
              <a:defRPr sz="1400" u="none" strike="noStrike" kern="0" cap="none" spc="300" normalizeH="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WPS,A CLICK TO UNLIMITED POSSIBILITES</a:t>
            </a:r>
            <a:endParaRPr lang="en-US" altLang="zh-CN" dirty="0"/>
          </a:p>
        </p:txBody>
      </p:sp>
      <p:sp>
        <p:nvSpPr>
          <p:cNvPr id="24" name="文本占位符 23"/>
          <p:cNvSpPr>
            <a:spLocks noGrp="1"/>
          </p:cNvSpPr>
          <p:nvPr>
            <p:ph type="body" sz="quarter" idx="17" hasCustomPrompt="1"/>
            <p:custDataLst>
              <p:tags r:id="rId17"/>
            </p:custDataLst>
          </p:nvPr>
        </p:nvSpPr>
        <p:spPr>
          <a:xfrm>
            <a:off x="819150" y="4566285"/>
            <a:ext cx="2228850" cy="451485"/>
          </a:xfrm>
          <a:prstGeom prst="roundRect">
            <a:avLst>
              <a:gd name="adj" fmla="val 50000"/>
            </a:avLst>
          </a:prstGeom>
          <a:gradFill>
            <a:gsLst>
              <a:gs pos="0">
                <a:schemeClr val="accent1"/>
              </a:gs>
              <a:gs pos="70000">
                <a:schemeClr val="accent2"/>
              </a:gs>
            </a:gsLst>
            <a:lin ang="5400000" scaled="0"/>
          </a:gradFill>
          <a:effectLst>
            <a:outerShdw blurRad="203200" dist="101600" dir="2700000" algn="tl" rotWithShape="0">
              <a:schemeClr val="accent2">
                <a:alpha val="30000"/>
              </a:schemeClr>
            </a:outerShdw>
          </a:effectLst>
        </p:spPr>
        <p:txBody>
          <a:bodyPr anchor="ctr">
            <a:normAutofit/>
          </a:bodyPr>
          <a:lstStyle>
            <a:lvl1pPr marL="0" indent="0" algn="ctr">
              <a:lnSpc>
                <a:spcPct val="100000"/>
              </a:lnSpc>
              <a:buNone/>
              <a:defRPr sz="17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26" name="图片 25" descr="高楼大厦的景色&#10;&#10;描述已自动生成"/>
          <p:cNvPicPr>
            <a:picLocks noChangeAspect="1"/>
          </p:cNvPicPr>
          <p:nvPr userDrawn="1">
            <p:custDataLst>
              <p:tags r:id="rId2"/>
            </p:custDataLst>
          </p:nvPr>
        </p:nvPicPr>
        <p:blipFill>
          <a:blip r:embed="rId3"/>
          <a:srcRect t="8099" r="15989" b="20996"/>
          <a:stretch>
            <a:fillRect/>
          </a:stretch>
        </p:blipFill>
        <p:spPr>
          <a:xfrm>
            <a:off x="1"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0" y="0"/>
                </a:moveTo>
                <a:lnTo>
                  <a:pt x="12191999" y="0"/>
                </a:lnTo>
                <a:lnTo>
                  <a:pt x="12191999" y="6858000"/>
                </a:lnTo>
                <a:lnTo>
                  <a:pt x="0" y="6858000"/>
                </a:lnTo>
                <a:close/>
              </a:path>
            </a:pathLst>
          </a:custGeom>
        </p:spPr>
      </p:pic>
      <p:sp>
        <p:nvSpPr>
          <p:cNvPr id="9" name="任意多边形: 形状 74"/>
          <p:cNvSpPr/>
          <p:nvPr userDrawn="1">
            <p:custDataLst>
              <p:tags r:id="rId4"/>
            </p:custDataLst>
          </p:nvPr>
        </p:nvSpPr>
        <p:spPr>
          <a:xfrm>
            <a:off x="635" y="749935"/>
            <a:ext cx="12192000" cy="5982335"/>
          </a:xfrm>
          <a:custGeom>
            <a:avLst/>
            <a:gdLst>
              <a:gd name="connsiteX0" fmla="*/ 0 w 12191675"/>
              <a:gd name="connsiteY0" fmla="*/ 0 h 5982270"/>
              <a:gd name="connsiteX1" fmla="*/ 12191675 w 12191675"/>
              <a:gd name="connsiteY1" fmla="*/ 0 h 5982270"/>
              <a:gd name="connsiteX2" fmla="*/ 12191675 w 12191675"/>
              <a:gd name="connsiteY2" fmla="*/ 1605799 h 5982270"/>
              <a:gd name="connsiteX3" fmla="*/ 11697156 w 12191675"/>
              <a:gd name="connsiteY3" fmla="*/ 1605799 h 5982270"/>
              <a:gd name="connsiteX4" fmla="*/ 9484778 w 12191675"/>
              <a:gd name="connsiteY4" fmla="*/ 2275126 h 5982270"/>
              <a:gd name="connsiteX5" fmla="*/ 2629672 w 12191675"/>
              <a:gd name="connsiteY5" fmla="*/ 5776163 h 5982270"/>
              <a:gd name="connsiteX6" fmla="*/ 1113923 w 12191675"/>
              <a:gd name="connsiteY6" fmla="*/ 5862090 h 5982270"/>
              <a:gd name="connsiteX7" fmla="*/ 0 w 12191675"/>
              <a:gd name="connsiteY7" fmla="*/ 5442653 h 598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675" h="5982270">
                <a:moveTo>
                  <a:pt x="0" y="0"/>
                </a:moveTo>
                <a:lnTo>
                  <a:pt x="12191675" y="0"/>
                </a:lnTo>
                <a:lnTo>
                  <a:pt x="12191675" y="1605799"/>
                </a:lnTo>
                <a:lnTo>
                  <a:pt x="11697156" y="1605799"/>
                </a:lnTo>
                <a:cubicBezTo>
                  <a:pt x="10929545" y="1605799"/>
                  <a:pt x="10171984" y="1924310"/>
                  <a:pt x="9484778" y="2275126"/>
                </a:cubicBezTo>
                <a:lnTo>
                  <a:pt x="2629672" y="5776163"/>
                </a:lnTo>
                <a:cubicBezTo>
                  <a:pt x="2157296" y="6017146"/>
                  <a:pt x="1609540" y="6048158"/>
                  <a:pt x="1113923" y="5862090"/>
                </a:cubicBezTo>
                <a:lnTo>
                  <a:pt x="0" y="5442653"/>
                </a:lnTo>
                <a:close/>
              </a:path>
            </a:pathLst>
          </a:custGeom>
          <a:gradFill flip="none" rotWithShape="1">
            <a:gsLst>
              <a:gs pos="0">
                <a:schemeClr val="accent1">
                  <a:lumMod val="60000"/>
                  <a:lumOff val="40000"/>
                </a:schemeClr>
              </a:gs>
              <a:gs pos="7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rgbClr val="1BCB56"/>
              </a:solidFill>
              <a:cs typeface="微软雅黑" panose="020B0503020204020204" charset="-122"/>
            </a:endParaRPr>
          </a:p>
        </p:txBody>
      </p:sp>
      <p:sp>
        <p:nvSpPr>
          <p:cNvPr id="27" name="任意多边形: 形状 26"/>
          <p:cNvSpPr/>
          <p:nvPr userDrawn="1">
            <p:custDataLst>
              <p:tags r:id="rId5"/>
            </p:custDataLst>
          </p:nvPr>
        </p:nvSpPr>
        <p:spPr>
          <a:xfrm>
            <a:off x="635" y="0"/>
            <a:ext cx="12191365" cy="6395085"/>
          </a:xfrm>
          <a:custGeom>
            <a:avLst/>
            <a:gdLst>
              <a:gd name="connsiteX0" fmla="*/ 0 w 12192000"/>
              <a:gd name="connsiteY0" fmla="*/ 0 h 6395235"/>
              <a:gd name="connsiteX1" fmla="*/ 12192000 w 12192000"/>
              <a:gd name="connsiteY1" fmla="*/ 0 h 6395235"/>
              <a:gd name="connsiteX2" fmla="*/ 12192000 w 12192000"/>
              <a:gd name="connsiteY2" fmla="*/ 504406 h 6395235"/>
              <a:gd name="connsiteX3" fmla="*/ 12191674 w 12192000"/>
              <a:gd name="connsiteY3" fmla="*/ 504406 h 6395235"/>
              <a:gd name="connsiteX4" fmla="*/ 12191674 w 12192000"/>
              <a:gd name="connsiteY4" fmla="*/ 689609 h 6395235"/>
              <a:gd name="connsiteX5" fmla="*/ 12191999 w 12192000"/>
              <a:gd name="connsiteY5" fmla="*/ 689609 h 6395235"/>
              <a:gd name="connsiteX6" fmla="*/ 12191999 w 12192000"/>
              <a:gd name="connsiteY6" fmla="*/ 2305276 h 6395235"/>
              <a:gd name="connsiteX7" fmla="*/ 11714999 w 12192000"/>
              <a:gd name="connsiteY7" fmla="*/ 2305276 h 6395235"/>
              <a:gd name="connsiteX8" fmla="*/ 9520484 w 12192000"/>
              <a:gd name="connsiteY8" fmla="*/ 2819947 h 6395235"/>
              <a:gd name="connsiteX9" fmla="*/ 2720725 w 12192000"/>
              <a:gd name="connsiteY9" fmla="*/ 6196459 h 6395235"/>
              <a:gd name="connsiteX10" fmla="*/ 1217215 w 12192000"/>
              <a:gd name="connsiteY10" fmla="*/ 6279330 h 6395235"/>
              <a:gd name="connsiteX11" fmla="*/ 323 w 12192000"/>
              <a:gd name="connsiteY11" fmla="*/ 5833822 h 6395235"/>
              <a:gd name="connsiteX12" fmla="*/ 323 w 12192000"/>
              <a:gd name="connsiteY12" fmla="*/ 778509 h 6395235"/>
              <a:gd name="connsiteX13" fmla="*/ 0 w 12192000"/>
              <a:gd name="connsiteY13" fmla="*/ 778509 h 639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395235">
                <a:moveTo>
                  <a:pt x="0" y="0"/>
                </a:moveTo>
                <a:lnTo>
                  <a:pt x="12192000" y="0"/>
                </a:lnTo>
                <a:lnTo>
                  <a:pt x="12192000" y="504406"/>
                </a:lnTo>
                <a:lnTo>
                  <a:pt x="12191674" y="504406"/>
                </a:lnTo>
                <a:lnTo>
                  <a:pt x="12191674" y="689609"/>
                </a:lnTo>
                <a:lnTo>
                  <a:pt x="12191999" y="689609"/>
                </a:lnTo>
                <a:lnTo>
                  <a:pt x="12191999" y="2305276"/>
                </a:lnTo>
                <a:lnTo>
                  <a:pt x="11714999" y="2305276"/>
                </a:lnTo>
                <a:cubicBezTo>
                  <a:pt x="10953586" y="2305276"/>
                  <a:pt x="10202142" y="2481610"/>
                  <a:pt x="9520484" y="2819947"/>
                </a:cubicBezTo>
                <a:lnTo>
                  <a:pt x="2720725" y="6196459"/>
                </a:lnTo>
                <a:cubicBezTo>
                  <a:pt x="2252163" y="6428871"/>
                  <a:pt x="1708831" y="6458780"/>
                  <a:pt x="1217215" y="6279330"/>
                </a:cubicBezTo>
                <a:lnTo>
                  <a:pt x="323" y="5833822"/>
                </a:lnTo>
                <a:lnTo>
                  <a:pt x="323" y="778509"/>
                </a:lnTo>
                <a:lnTo>
                  <a:pt x="0" y="7785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29" name="任意多边形: 形状 28"/>
          <p:cNvSpPr/>
          <p:nvPr userDrawn="1">
            <p:custDataLst>
              <p:tags r:id="rId6"/>
            </p:custDataLst>
          </p:nvPr>
        </p:nvSpPr>
        <p:spPr>
          <a:xfrm>
            <a:off x="0" y="0"/>
            <a:ext cx="12192000" cy="6395085"/>
          </a:xfrm>
          <a:custGeom>
            <a:avLst/>
            <a:gdLst>
              <a:gd name="connsiteX0" fmla="*/ 0 w 12192000"/>
              <a:gd name="connsiteY0" fmla="*/ 0 h 6395235"/>
              <a:gd name="connsiteX1" fmla="*/ 12192000 w 12192000"/>
              <a:gd name="connsiteY1" fmla="*/ 0 h 6395235"/>
              <a:gd name="connsiteX2" fmla="*/ 12192000 w 12192000"/>
              <a:gd name="connsiteY2" fmla="*/ 504406 h 6395235"/>
              <a:gd name="connsiteX3" fmla="*/ 12191674 w 12192000"/>
              <a:gd name="connsiteY3" fmla="*/ 504406 h 6395235"/>
              <a:gd name="connsiteX4" fmla="*/ 12191674 w 12192000"/>
              <a:gd name="connsiteY4" fmla="*/ 689609 h 6395235"/>
              <a:gd name="connsiteX5" fmla="*/ 12191999 w 12192000"/>
              <a:gd name="connsiteY5" fmla="*/ 689609 h 6395235"/>
              <a:gd name="connsiteX6" fmla="*/ 12191999 w 12192000"/>
              <a:gd name="connsiteY6" fmla="*/ 2305276 h 6395235"/>
              <a:gd name="connsiteX7" fmla="*/ 11714999 w 12192000"/>
              <a:gd name="connsiteY7" fmla="*/ 2305276 h 6395235"/>
              <a:gd name="connsiteX8" fmla="*/ 9520484 w 12192000"/>
              <a:gd name="connsiteY8" fmla="*/ 2819947 h 6395235"/>
              <a:gd name="connsiteX9" fmla="*/ 2720725 w 12192000"/>
              <a:gd name="connsiteY9" fmla="*/ 6196459 h 6395235"/>
              <a:gd name="connsiteX10" fmla="*/ 1217215 w 12192000"/>
              <a:gd name="connsiteY10" fmla="*/ 6279330 h 6395235"/>
              <a:gd name="connsiteX11" fmla="*/ 323 w 12192000"/>
              <a:gd name="connsiteY11" fmla="*/ 5833822 h 6395235"/>
              <a:gd name="connsiteX12" fmla="*/ 323 w 12192000"/>
              <a:gd name="connsiteY12" fmla="*/ 778509 h 6395235"/>
              <a:gd name="connsiteX13" fmla="*/ 0 w 12192000"/>
              <a:gd name="connsiteY13" fmla="*/ 778509 h 639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395235">
                <a:moveTo>
                  <a:pt x="0" y="0"/>
                </a:moveTo>
                <a:lnTo>
                  <a:pt x="12192000" y="0"/>
                </a:lnTo>
                <a:lnTo>
                  <a:pt x="12192000" y="504406"/>
                </a:lnTo>
                <a:lnTo>
                  <a:pt x="12191674" y="504406"/>
                </a:lnTo>
                <a:lnTo>
                  <a:pt x="12191674" y="689609"/>
                </a:lnTo>
                <a:lnTo>
                  <a:pt x="12191999" y="689609"/>
                </a:lnTo>
                <a:lnTo>
                  <a:pt x="12191999" y="2305276"/>
                </a:lnTo>
                <a:lnTo>
                  <a:pt x="11714999" y="2305276"/>
                </a:lnTo>
                <a:cubicBezTo>
                  <a:pt x="10953586" y="2305276"/>
                  <a:pt x="10202142" y="2481610"/>
                  <a:pt x="9520484" y="2819947"/>
                </a:cubicBezTo>
                <a:lnTo>
                  <a:pt x="2720725" y="6196459"/>
                </a:lnTo>
                <a:cubicBezTo>
                  <a:pt x="2252163" y="6428871"/>
                  <a:pt x="1708831" y="6458780"/>
                  <a:pt x="1217215" y="6279330"/>
                </a:cubicBezTo>
                <a:lnTo>
                  <a:pt x="323" y="5833822"/>
                </a:lnTo>
                <a:lnTo>
                  <a:pt x="323" y="778509"/>
                </a:lnTo>
                <a:lnTo>
                  <a:pt x="0" y="778509"/>
                </a:lnTo>
                <a:close/>
              </a:path>
            </a:pathLst>
          </a:custGeom>
          <a:blipFill>
            <a:blip r:embed="rId7">
              <a:alphaModFix amt="10000"/>
            </a:blip>
            <a:srcRect/>
            <a:stretch>
              <a:fillRect l="-3572" t="-23153" r="-6310" b="-167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pic>
        <p:nvPicPr>
          <p:cNvPr id="31" name="图片 30" descr="图片包含 看着, 西装, 穿着, 男人&#10;&#10;描述已自动生成"/>
          <p:cNvPicPr>
            <a:picLocks noChangeAspect="1"/>
          </p:cNvPicPr>
          <p:nvPr userDrawn="1">
            <p:custDataLst>
              <p:tags r:id="rId8"/>
            </p:custDataLst>
          </p:nvPr>
        </p:nvPicPr>
        <p:blipFill rotWithShape="1">
          <a:blip r:embed="rId9"/>
          <a:srcRect l="51530" t="8099" r="15989" b="20996"/>
          <a:stretch>
            <a:fillRect/>
          </a:stretch>
        </p:blipFill>
        <p:spPr>
          <a:xfrm>
            <a:off x="7478212" y="0"/>
            <a:ext cx="4713788" cy="6858000"/>
          </a:xfrm>
          <a:custGeom>
            <a:avLst/>
            <a:gdLst>
              <a:gd name="connsiteX0" fmla="*/ 0 w 4713788"/>
              <a:gd name="connsiteY0" fmla="*/ 0 h 6858000"/>
              <a:gd name="connsiteX1" fmla="*/ 4713788 w 4713788"/>
              <a:gd name="connsiteY1" fmla="*/ 0 h 6858000"/>
              <a:gd name="connsiteX2" fmla="*/ 4713788 w 4713788"/>
              <a:gd name="connsiteY2" fmla="*/ 6858000 h 6858000"/>
              <a:gd name="connsiteX3" fmla="*/ 0 w 47137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788" h="6858000">
                <a:moveTo>
                  <a:pt x="0" y="0"/>
                </a:moveTo>
                <a:lnTo>
                  <a:pt x="4713788" y="0"/>
                </a:lnTo>
                <a:lnTo>
                  <a:pt x="4713788" y="6858000"/>
                </a:lnTo>
                <a:lnTo>
                  <a:pt x="0" y="6858000"/>
                </a:lnTo>
                <a:close/>
              </a:path>
            </a:pathLst>
          </a:custGeom>
        </p:spPr>
      </p:pic>
      <p:grpSp>
        <p:nvGrpSpPr>
          <p:cNvPr id="11" name="组合 10"/>
          <p:cNvGrpSpPr/>
          <p:nvPr userDrawn="1">
            <p:custDataLst>
              <p:tags r:id="rId10"/>
            </p:custDataLst>
          </p:nvPr>
        </p:nvGrpSpPr>
        <p:grpSpPr>
          <a:xfrm>
            <a:off x="545765" y="3282356"/>
            <a:ext cx="5593097" cy="828421"/>
            <a:chOff x="686586" y="3785277"/>
            <a:chExt cx="5593097" cy="828421"/>
          </a:xfrm>
        </p:grpSpPr>
        <p:sp>
          <p:nvSpPr>
            <p:cNvPr id="12" name="任意多边形: 形状 19"/>
            <p:cNvSpPr/>
            <p:nvPr>
              <p:custDataLst>
                <p:tags r:id="rId11"/>
              </p:custDataLst>
            </p:nvPr>
          </p:nvSpPr>
          <p:spPr>
            <a:xfrm>
              <a:off x="991966" y="4394705"/>
              <a:ext cx="5287717" cy="218993"/>
            </a:xfrm>
            <a:custGeom>
              <a:avLst/>
              <a:gdLst>
                <a:gd name="connsiteX0" fmla="*/ 0 w 6286500"/>
                <a:gd name="connsiteY0" fmla="*/ 6350 h 298450"/>
                <a:gd name="connsiteX1" fmla="*/ 679450 w 6286500"/>
                <a:gd name="connsiteY1" fmla="*/ 6350 h 298450"/>
                <a:gd name="connsiteX2" fmla="*/ 679450 w 6286500"/>
                <a:gd name="connsiteY2" fmla="*/ 298450 h 298450"/>
                <a:gd name="connsiteX3" fmla="*/ 958850 w 6286500"/>
                <a:gd name="connsiteY3" fmla="*/ 0 h 298450"/>
                <a:gd name="connsiteX4" fmla="*/ 6286500 w 6286500"/>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298450">
                  <a:moveTo>
                    <a:pt x="0" y="6350"/>
                  </a:moveTo>
                  <a:lnTo>
                    <a:pt x="679450" y="6350"/>
                  </a:lnTo>
                  <a:lnTo>
                    <a:pt x="679450" y="298450"/>
                  </a:lnTo>
                  <a:lnTo>
                    <a:pt x="958850" y="0"/>
                  </a:lnTo>
                  <a:lnTo>
                    <a:pt x="6286500" y="0"/>
                  </a:lnTo>
                </a:path>
              </a:pathLst>
            </a:custGeom>
            <a:noFill/>
            <a:ln w="25400">
              <a:gradFill flip="none" rotWithShape="1">
                <a:gsLst>
                  <a:gs pos="0">
                    <a:schemeClr val="accent1">
                      <a:lumMod val="60000"/>
                      <a:lumOff val="40000"/>
                    </a:schemeClr>
                  </a:gs>
                  <a:gs pos="70000">
                    <a:schemeClr val="accent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3" name="弧形 12"/>
            <p:cNvSpPr/>
            <p:nvPr>
              <p:custDataLst>
                <p:tags r:id="rId12"/>
              </p:custDataLst>
            </p:nvPr>
          </p:nvSpPr>
          <p:spPr>
            <a:xfrm rot="10800000">
              <a:off x="686586" y="3785277"/>
              <a:ext cx="616374" cy="616374"/>
            </a:xfrm>
            <a:prstGeom prst="arc">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微软雅黑" panose="020B0503020204020204" charset="-122"/>
              </a:endParaRPr>
            </a:p>
          </p:txBody>
        </p:sp>
      </p:grpSp>
      <p:sp>
        <p:nvSpPr>
          <p:cNvPr id="2" name="标题 1"/>
          <p:cNvSpPr>
            <a:spLocks noGrp="1"/>
          </p:cNvSpPr>
          <p:nvPr>
            <p:ph type="ctrTitle" hasCustomPrompt="1"/>
            <p:custDataLst>
              <p:tags r:id="rId13"/>
            </p:custDataLst>
          </p:nvPr>
        </p:nvSpPr>
        <p:spPr>
          <a:xfrm>
            <a:off x="673100" y="1793795"/>
            <a:ext cx="10515000" cy="1800000"/>
          </a:xfrm>
        </p:spPr>
        <p:txBody>
          <a:bodyPr anchor="b"/>
          <a:lstStyle>
            <a:lvl1pPr algn="l">
              <a:lnSpc>
                <a:spcPct val="100000"/>
              </a:lnSpc>
              <a:defRPr sz="7200"/>
            </a:lvl1pPr>
          </a:lstStyle>
          <a:p>
            <a:r>
              <a:rPr lang="zh-CN" altLang="en-US" dirty="0"/>
              <a:t>感谢您的观看</a:t>
            </a:r>
            <a:endParaRPr lang="zh-CN" altLang="en-US" dirty="0"/>
          </a:p>
        </p:txBody>
      </p:sp>
      <p:sp>
        <p:nvSpPr>
          <p:cNvPr id="4" name="日期占位符 3"/>
          <p:cNvSpPr>
            <a:spLocks noGrp="1"/>
          </p:cNvSpPr>
          <p:nvPr>
            <p:ph type="dt" sz="half" idx="10"/>
            <p:custDataLst>
              <p:tags r:id="rId1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17"/>
            </p:custDataLst>
          </p:nvPr>
        </p:nvSpPr>
        <p:spPr>
          <a:xfrm>
            <a:off x="673100" y="4306570"/>
            <a:ext cx="2209800" cy="463550"/>
          </a:xfrm>
          <a:prstGeom prst="roundRect">
            <a:avLst>
              <a:gd name="adj" fmla="val 50000"/>
            </a:avLst>
          </a:prstGeom>
          <a:gradFill>
            <a:gsLst>
              <a:gs pos="0">
                <a:schemeClr val="accent1"/>
              </a:gs>
              <a:gs pos="70000">
                <a:schemeClr val="accent2"/>
              </a:gs>
            </a:gsLst>
            <a:lin ang="5400000" scaled="0"/>
          </a:gradFill>
        </p:spPr>
        <p:txBody>
          <a:bodyPr anchor="ctr">
            <a:normAutofit/>
          </a:bodyPr>
          <a:lstStyle>
            <a:lvl1pPr marL="0" indent="0" algn="ctr">
              <a:lnSpc>
                <a:spcPct val="100000"/>
              </a:lnSpc>
              <a:buNone/>
              <a:defRPr sz="1700">
                <a:solidFill>
                  <a:schemeClr val="lt1">
                    <a:lumMod val="100000"/>
                  </a:schemeClr>
                </a:solidFill>
              </a:defRPr>
            </a:lvl1pPr>
          </a:lstStyle>
          <a:p>
            <a:pPr lvl="0"/>
            <a:r>
              <a:rPr lang="zh-CN" altLang="en-US" dirty="0"/>
              <a:t>汇报人：稻小壳</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518" name="矩形: 圆角 517"/>
          <p:cNvSpPr/>
          <p:nvPr userDrawn="1">
            <p:custDataLst>
              <p:tags r:id="rId2"/>
            </p:custDataLst>
          </p:nvPr>
        </p:nvSpPr>
        <p:spPr>
          <a:xfrm>
            <a:off x="0" y="0"/>
            <a:ext cx="12192000" cy="6858000"/>
          </a:xfrm>
          <a:prstGeom prst="roundRect">
            <a:avLst>
              <a:gd name="adj" fmla="val 0"/>
            </a:avLst>
          </a:prstGeom>
          <a:blipFill>
            <a:blip r:embed="rId3">
              <a:alphaModFix amt="12000"/>
            </a:blip>
            <a:stretch>
              <a:fillRect l="-3572" t="-23153" r="-6310" b="-16741"/>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8" name="任意多边形: 形状 417"/>
          <p:cNvSpPr/>
          <p:nvPr userDrawn="1">
            <p:custDataLst>
              <p:tags r:id="rId4"/>
            </p:custDataLst>
          </p:nvPr>
        </p:nvSpPr>
        <p:spPr>
          <a:xfrm>
            <a:off x="325" y="1"/>
            <a:ext cx="7653655" cy="2771914"/>
          </a:xfrm>
          <a:custGeom>
            <a:avLst/>
            <a:gdLst>
              <a:gd name="connsiteX0" fmla="*/ 0 w 12053"/>
              <a:gd name="connsiteY0" fmla="*/ 0 h 4365"/>
              <a:gd name="connsiteX1" fmla="*/ 12053 w 12053"/>
              <a:gd name="connsiteY1" fmla="*/ 0 h 4365"/>
              <a:gd name="connsiteX2" fmla="*/ 4141 w 12053"/>
              <a:gd name="connsiteY2" fmla="*/ 4041 h 4365"/>
              <a:gd name="connsiteX3" fmla="*/ 1754 w 12053"/>
              <a:gd name="connsiteY3" fmla="*/ 4176 h 4365"/>
              <a:gd name="connsiteX4" fmla="*/ 0 w 12053"/>
              <a:gd name="connsiteY4" fmla="*/ 3515 h 4365"/>
              <a:gd name="connsiteX5" fmla="*/ 0 w 12053"/>
              <a:gd name="connsiteY5" fmla="*/ 0 h 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3" h="4365">
                <a:moveTo>
                  <a:pt x="0" y="0"/>
                </a:moveTo>
                <a:lnTo>
                  <a:pt x="12053" y="0"/>
                </a:lnTo>
                <a:cubicBezTo>
                  <a:pt x="7975" y="1362"/>
                  <a:pt x="6778" y="2694"/>
                  <a:pt x="4141" y="4041"/>
                </a:cubicBezTo>
                <a:cubicBezTo>
                  <a:pt x="3397" y="4420"/>
                  <a:pt x="2535" y="4469"/>
                  <a:pt x="1754" y="4176"/>
                </a:cubicBezTo>
                <a:cubicBezTo>
                  <a:pt x="1169" y="3956"/>
                  <a:pt x="557" y="3526"/>
                  <a:pt x="0" y="3515"/>
                </a:cubicBezTo>
                <a:lnTo>
                  <a:pt x="0" y="0"/>
                </a:lnTo>
                <a:close/>
              </a:path>
            </a:pathLst>
          </a:custGeom>
          <a:gradFill flip="none" rotWithShape="1">
            <a:gsLst>
              <a:gs pos="0">
                <a:schemeClr val="accent1"/>
              </a:gs>
              <a:gs pos="7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rgbClr val="1BCB56"/>
              </a:solidFill>
              <a:cs typeface="微软雅黑" panose="020B0503020204020204" charset="-122"/>
            </a:endParaRPr>
          </a:p>
        </p:txBody>
      </p:sp>
      <p:sp>
        <p:nvSpPr>
          <p:cNvPr id="419" name="任意多边形: 形状 418"/>
          <p:cNvSpPr/>
          <p:nvPr userDrawn="1">
            <p:custDataLst>
              <p:tags r:id="rId5"/>
            </p:custDataLst>
          </p:nvPr>
        </p:nvSpPr>
        <p:spPr>
          <a:xfrm flipH="1" flipV="1">
            <a:off x="7777326" y="5172274"/>
            <a:ext cx="4414674" cy="1685726"/>
          </a:xfrm>
          <a:custGeom>
            <a:avLst/>
            <a:gdLst>
              <a:gd name="connsiteX0" fmla="*/ 636041 w 4414674"/>
              <a:gd name="connsiteY0" fmla="*/ 1683901 h 1685726"/>
              <a:gd name="connsiteX1" fmla="*/ 128415 w 4414674"/>
              <a:gd name="connsiteY1" fmla="*/ 1579228 h 1685726"/>
              <a:gd name="connsiteX2" fmla="*/ 0 w 4414674"/>
              <a:gd name="connsiteY2" fmla="*/ 1530875 h 1685726"/>
              <a:gd name="connsiteX3" fmla="*/ 0 w 4414674"/>
              <a:gd name="connsiteY3" fmla="*/ 0 h 1685726"/>
              <a:gd name="connsiteX4" fmla="*/ 4414674 w 4414674"/>
              <a:gd name="connsiteY4" fmla="*/ 0 h 1685726"/>
              <a:gd name="connsiteX5" fmla="*/ 1471604 w 4414674"/>
              <a:gd name="connsiteY5" fmla="*/ 1503084 h 1685726"/>
              <a:gd name="connsiteX6" fmla="*/ 636041 w 4414674"/>
              <a:gd name="connsiteY6" fmla="*/ 1683901 h 168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674" h="1685726">
                <a:moveTo>
                  <a:pt x="636041" y="1683901"/>
                </a:moveTo>
                <a:cubicBezTo>
                  <a:pt x="464308" y="1675840"/>
                  <a:pt x="293113" y="1641060"/>
                  <a:pt x="128415" y="1579228"/>
                </a:cubicBezTo>
                <a:lnTo>
                  <a:pt x="0" y="1530875"/>
                </a:lnTo>
                <a:lnTo>
                  <a:pt x="0" y="0"/>
                </a:lnTo>
                <a:lnTo>
                  <a:pt x="4414674" y="0"/>
                </a:lnTo>
                <a:lnTo>
                  <a:pt x="1471604" y="1503084"/>
                </a:lnTo>
                <a:cubicBezTo>
                  <a:pt x="1209980" y="1636551"/>
                  <a:pt x="922263" y="1697336"/>
                  <a:pt x="636041" y="1683901"/>
                </a:cubicBezTo>
                <a:close/>
              </a:path>
            </a:pathLst>
          </a:custGeom>
          <a:gradFill flip="none" rotWithShape="1">
            <a:gsLst>
              <a:gs pos="0">
                <a:schemeClr val="accent1"/>
              </a:gs>
              <a:gs pos="7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solidFill>
                <a:srgbClr val="1BCB56"/>
              </a:solidFill>
              <a:cs typeface="微软雅黑" panose="020B0503020204020204" charset="-122"/>
            </a:endParaRPr>
          </a:p>
        </p:txBody>
      </p:sp>
      <p:sp>
        <p:nvSpPr>
          <p:cNvPr id="420" name="任意多边形: 形状 419"/>
          <p:cNvSpPr/>
          <p:nvPr userDrawn="1">
            <p:custDataLst>
              <p:tags r:id="rId6"/>
            </p:custDataLst>
          </p:nvPr>
        </p:nvSpPr>
        <p:spPr>
          <a:xfrm flipH="1" flipV="1">
            <a:off x="8206866" y="5278408"/>
            <a:ext cx="3985135" cy="1579593"/>
          </a:xfrm>
          <a:custGeom>
            <a:avLst/>
            <a:gdLst>
              <a:gd name="connsiteX0" fmla="*/ 382206 w 3985135"/>
              <a:gd name="connsiteY0" fmla="*/ 1577646 h 1579593"/>
              <a:gd name="connsiteX1" fmla="*/ 108527 w 3985135"/>
              <a:gd name="connsiteY1" fmla="*/ 1543312 h 1579593"/>
              <a:gd name="connsiteX2" fmla="*/ 0 w 3985135"/>
              <a:gd name="connsiteY2" fmla="*/ 1516556 h 1579593"/>
              <a:gd name="connsiteX3" fmla="*/ 0 w 3985135"/>
              <a:gd name="connsiteY3" fmla="*/ 0 h 1579593"/>
              <a:gd name="connsiteX4" fmla="*/ 3985135 w 3985135"/>
              <a:gd name="connsiteY4" fmla="*/ 0 h 1579593"/>
              <a:gd name="connsiteX5" fmla="*/ 1273899 w 3985135"/>
              <a:gd name="connsiteY5" fmla="*/ 1384682 h 1579593"/>
              <a:gd name="connsiteX6" fmla="*/ 382206 w 3985135"/>
              <a:gd name="connsiteY6" fmla="*/ 1577646 h 15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5135" h="1579593">
                <a:moveTo>
                  <a:pt x="382206" y="1577646"/>
                </a:moveTo>
                <a:cubicBezTo>
                  <a:pt x="290572" y="1573345"/>
                  <a:pt x="199080" y="1561915"/>
                  <a:pt x="108527" y="1543312"/>
                </a:cubicBezTo>
                <a:lnTo>
                  <a:pt x="0" y="1516556"/>
                </a:lnTo>
                <a:lnTo>
                  <a:pt x="0" y="0"/>
                </a:lnTo>
                <a:lnTo>
                  <a:pt x="3985135" y="0"/>
                </a:lnTo>
                <a:lnTo>
                  <a:pt x="1273899" y="1384682"/>
                </a:lnTo>
                <a:cubicBezTo>
                  <a:pt x="994700" y="1527115"/>
                  <a:pt x="687655" y="1591983"/>
                  <a:pt x="382206" y="1577646"/>
                </a:cubicBezTo>
                <a:close/>
              </a:path>
            </a:pathLst>
          </a:custGeom>
          <a:blipFill dpi="0" rotWithShape="0">
            <a:blip r:embed="rId7"/>
            <a:srcRect/>
            <a:stretch>
              <a:fillRect l="-96436" t="-165664" b="-236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solidFill>
                <a:srgbClr val="1BCB56"/>
              </a:solidFill>
              <a:cs typeface="微软雅黑" panose="020B0503020204020204" charset="-122"/>
            </a:endParaRPr>
          </a:p>
        </p:txBody>
      </p:sp>
      <p:sp>
        <p:nvSpPr>
          <p:cNvPr id="2" name="标题 1"/>
          <p:cNvSpPr>
            <a:spLocks noGrp="1"/>
          </p:cNvSpPr>
          <p:nvPr>
            <p:ph type="title" hasCustomPrompt="1"/>
            <p:custDataLst>
              <p:tags r:id="rId8"/>
            </p:custDataLst>
          </p:nvPr>
        </p:nvSpPr>
        <p:spPr>
          <a:xfrm>
            <a:off x="582613" y="424230"/>
            <a:ext cx="2880000" cy="1081088"/>
          </a:xfrm>
        </p:spPr>
        <p:txBody>
          <a:bodyPr anchor="b" anchorCtr="0">
            <a:normAutofit/>
          </a:bodyPr>
          <a:lstStyle>
            <a:lvl1pPr>
              <a:defRPr sz="5400" u="none" strike="noStrike" kern="0" cap="none" spc="1600" normalizeH="0">
                <a:solidFill>
                  <a:schemeClr val="lt1">
                    <a:lumMod val="100000"/>
                  </a:schemeClr>
                </a:solidFill>
                <a:uFillTx/>
              </a:defRPr>
            </a:lvl1pPr>
          </a:lstStyle>
          <a:p>
            <a:r>
              <a:rPr lang="zh-CN" altLang="en-US" dirty="0"/>
              <a:t>目录</a:t>
            </a:r>
            <a:endParaRPr lang="zh-CN" altLang="en-US" dirty="0"/>
          </a:p>
        </p:txBody>
      </p:sp>
      <p:sp>
        <p:nvSpPr>
          <p:cNvPr id="3" name="文本占位符 2"/>
          <p:cNvSpPr>
            <a:spLocks noGrp="1"/>
          </p:cNvSpPr>
          <p:nvPr>
            <p:ph type="body" idx="1" hasCustomPrompt="1"/>
            <p:custDataLst>
              <p:tags r:id="rId9"/>
            </p:custDataLst>
          </p:nvPr>
        </p:nvSpPr>
        <p:spPr>
          <a:xfrm>
            <a:off x="582930" y="1506855"/>
            <a:ext cx="2879725" cy="694690"/>
          </a:xfrm>
        </p:spPr>
        <p:txBody>
          <a:bodyPr anchor="t" anchorCtr="0">
            <a:noAutofit/>
          </a:bodyPr>
          <a:lstStyle>
            <a:lvl1pPr marL="0" indent="0" eaLnBrk="1" fontAlgn="auto" latinLnBrk="0" hangingPunct="1">
              <a:lnSpc>
                <a:spcPct val="100000"/>
              </a:lnSpc>
              <a:spcBef>
                <a:spcPts val="0"/>
              </a:spcBef>
              <a:buNone/>
              <a:defRPr sz="3200" b="1" u="none" strike="noStrike" kern="0" cap="none" spc="200" normalizeH="0">
                <a:solidFill>
                  <a:schemeClr val="lt1">
                    <a:lumMod val="100000"/>
                  </a:schemeClr>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CONTENTS</a:t>
            </a:r>
            <a:endParaRPr lang="en-US" altLang="zh-CN" dirty="0"/>
          </a:p>
        </p:txBody>
      </p:sp>
      <p:sp>
        <p:nvSpPr>
          <p:cNvPr id="7" name="日期占位符 6"/>
          <p:cNvSpPr>
            <a:spLocks noGrp="1"/>
          </p:cNvSpPr>
          <p:nvPr>
            <p:ph type="dt" sz="half" idx="10"/>
            <p:custDataLst>
              <p:tags r:id="rId10"/>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9" name="矩形: 圆角 5"/>
          <p:cNvSpPr/>
          <p:nvPr userDrawn="1">
            <p:custDataLst>
              <p:tags r:id="rId2"/>
            </p:custDataLst>
          </p:nvPr>
        </p:nvSpPr>
        <p:spPr>
          <a:xfrm>
            <a:off x="0" y="0"/>
            <a:ext cx="12192000" cy="6858000"/>
          </a:xfrm>
          <a:prstGeom prst="roundRect">
            <a:avLst>
              <a:gd name="adj" fmla="val 0"/>
            </a:avLst>
          </a:prstGeom>
          <a:blipFill>
            <a:blip r:embed="rId3">
              <a:alphaModFix amt="10000"/>
            </a:blip>
            <a:stretch>
              <a:fillRect l="-3572" t="-23153" r="-6310" b="-16741"/>
            </a:stretch>
          </a:bli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任意多边形: 形状 10"/>
          <p:cNvSpPr/>
          <p:nvPr userDrawn="1">
            <p:custDataLst>
              <p:tags r:id="rId4"/>
            </p:custDataLst>
          </p:nvPr>
        </p:nvSpPr>
        <p:spPr>
          <a:xfrm>
            <a:off x="875665" y="3192145"/>
            <a:ext cx="2595245" cy="138430"/>
          </a:xfrm>
          <a:custGeom>
            <a:avLst/>
            <a:gdLst>
              <a:gd name="connsiteX0" fmla="*/ 0 w 4087"/>
              <a:gd name="connsiteY0" fmla="*/ 5 h 218"/>
              <a:gd name="connsiteX1" fmla="*/ 610 w 4087"/>
              <a:gd name="connsiteY1" fmla="*/ 5 h 218"/>
              <a:gd name="connsiteX2" fmla="*/ 610 w 4087"/>
              <a:gd name="connsiteY2" fmla="*/ 218 h 218"/>
              <a:gd name="connsiteX3" fmla="*/ 861 w 4087"/>
              <a:gd name="connsiteY3" fmla="*/ 0 h 218"/>
              <a:gd name="connsiteX4" fmla="*/ 4087 w 4087"/>
              <a:gd name="connsiteY4" fmla="*/ 3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 h="218">
                <a:moveTo>
                  <a:pt x="0" y="5"/>
                </a:moveTo>
                <a:lnTo>
                  <a:pt x="610" y="5"/>
                </a:lnTo>
                <a:lnTo>
                  <a:pt x="610" y="218"/>
                </a:lnTo>
                <a:lnTo>
                  <a:pt x="861" y="0"/>
                </a:lnTo>
                <a:lnTo>
                  <a:pt x="4087" y="3"/>
                </a:lnTo>
              </a:path>
            </a:pathLst>
          </a:custGeom>
          <a:noFill/>
          <a:ln w="25400">
            <a:gradFill flip="none" rotWithShape="1">
              <a:gsLst>
                <a:gs pos="0">
                  <a:schemeClr val="accent1">
                    <a:lumMod val="60000"/>
                    <a:lumOff val="40000"/>
                  </a:schemeClr>
                </a:gs>
                <a:gs pos="70000">
                  <a:schemeClr val="accent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弧形 11"/>
          <p:cNvSpPr/>
          <p:nvPr userDrawn="1">
            <p:custDataLst>
              <p:tags r:id="rId5"/>
            </p:custDataLst>
          </p:nvPr>
        </p:nvSpPr>
        <p:spPr>
          <a:xfrm rot="10800000">
            <a:off x="682625" y="2806065"/>
            <a:ext cx="390525" cy="390525"/>
          </a:xfrm>
          <a:prstGeom prst="arc">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微软雅黑" panose="020B0503020204020204" charset="-122"/>
            </a:endParaRPr>
          </a:p>
        </p:txBody>
      </p:sp>
      <p:sp>
        <p:nvSpPr>
          <p:cNvPr id="33" name="任意多边形: 形状 32"/>
          <p:cNvSpPr/>
          <p:nvPr userDrawn="1">
            <p:custDataLst>
              <p:tags r:id="rId6"/>
            </p:custDataLst>
          </p:nvPr>
        </p:nvSpPr>
        <p:spPr>
          <a:xfrm rot="5947985">
            <a:off x="6173128" y="609653"/>
            <a:ext cx="7440743" cy="5628842"/>
          </a:xfrm>
          <a:custGeom>
            <a:avLst/>
            <a:gdLst>
              <a:gd name="connsiteX0" fmla="*/ 549426 w 7440743"/>
              <a:gd name="connsiteY0" fmla="*/ 4662410 h 5628842"/>
              <a:gd name="connsiteX1" fmla="*/ 119076 w 7440743"/>
              <a:gd name="connsiteY1" fmla="*/ 1985542 h 5628842"/>
              <a:gd name="connsiteX2" fmla="*/ 0 w 7440743"/>
              <a:gd name="connsiteY2" fmla="*/ 1084518 h 5628842"/>
              <a:gd name="connsiteX3" fmla="*/ 6745927 w 7440743"/>
              <a:gd name="connsiteY3" fmla="*/ 0 h 5628842"/>
              <a:gd name="connsiteX4" fmla="*/ 7440743 w 7440743"/>
              <a:gd name="connsiteY4" fmla="*/ 4321901 h 5628842"/>
              <a:gd name="connsiteX5" fmla="*/ 5780272 w 7440743"/>
              <a:gd name="connsiteY5" fmla="*/ 5169934 h 5628842"/>
              <a:gd name="connsiteX6" fmla="*/ 2405394 w 7440743"/>
              <a:gd name="connsiteY6" fmla="*/ 5361256 h 562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0743" h="5628842">
                <a:moveTo>
                  <a:pt x="549426" y="4662410"/>
                </a:moveTo>
                <a:lnTo>
                  <a:pt x="119076" y="1985542"/>
                </a:lnTo>
                <a:lnTo>
                  <a:pt x="0" y="1084518"/>
                </a:lnTo>
                <a:lnTo>
                  <a:pt x="6745927" y="0"/>
                </a:lnTo>
                <a:lnTo>
                  <a:pt x="7440743" y="4321901"/>
                </a:lnTo>
                <a:lnTo>
                  <a:pt x="5780272" y="5169934"/>
                </a:lnTo>
                <a:cubicBezTo>
                  <a:pt x="4728508" y="5706494"/>
                  <a:pt x="3508906" y="5775544"/>
                  <a:pt x="2405394" y="5361256"/>
                </a:cubicBezTo>
                <a:close/>
              </a:path>
            </a:pathLst>
          </a:custGeom>
          <a:gradFill flip="none" rotWithShape="1">
            <a:gsLst>
              <a:gs pos="0">
                <a:schemeClr val="accent1">
                  <a:lumMod val="60000"/>
                  <a:lumOff val="40000"/>
                </a:schemeClr>
              </a:gs>
              <a:gs pos="7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rgbClr val="1BCB56"/>
              </a:solidFill>
              <a:cs typeface="微软雅黑" panose="020B0503020204020204" charset="-122"/>
            </a:endParaRPr>
          </a:p>
        </p:txBody>
      </p:sp>
      <p:sp>
        <p:nvSpPr>
          <p:cNvPr id="34" name="任意多边形: 形状 33"/>
          <p:cNvSpPr/>
          <p:nvPr userDrawn="1">
            <p:custDataLst>
              <p:tags r:id="rId7"/>
            </p:custDataLst>
          </p:nvPr>
        </p:nvSpPr>
        <p:spPr>
          <a:xfrm rot="5851703">
            <a:off x="6323251" y="759888"/>
            <a:ext cx="7322402" cy="5282814"/>
          </a:xfrm>
          <a:custGeom>
            <a:avLst/>
            <a:gdLst>
              <a:gd name="connsiteX0" fmla="*/ 451547 w 7322402"/>
              <a:gd name="connsiteY0" fmla="*/ 4315281 h 5282814"/>
              <a:gd name="connsiteX1" fmla="*/ 0 w 7322402"/>
              <a:gd name="connsiteY1" fmla="*/ 898517 h 5282814"/>
              <a:gd name="connsiteX2" fmla="*/ 6798883 w 7322402"/>
              <a:gd name="connsiteY2" fmla="*/ 0 h 5282814"/>
              <a:gd name="connsiteX3" fmla="*/ 7037967 w 7322402"/>
              <a:gd name="connsiteY3" fmla="*/ 1809095 h 5282814"/>
              <a:gd name="connsiteX4" fmla="*/ 7322402 w 7322402"/>
              <a:gd name="connsiteY4" fmla="*/ 3961354 h 5282814"/>
              <a:gd name="connsiteX5" fmla="*/ 5607140 w 7322402"/>
              <a:gd name="connsiteY5" fmla="*/ 4837372 h 5282814"/>
              <a:gd name="connsiteX6" fmla="*/ 2331287 w 7322402"/>
              <a:gd name="connsiteY6" fmla="*/ 5023080 h 528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2402" h="5282814">
                <a:moveTo>
                  <a:pt x="451547" y="4315281"/>
                </a:moveTo>
                <a:lnTo>
                  <a:pt x="0" y="898517"/>
                </a:lnTo>
                <a:lnTo>
                  <a:pt x="6798883" y="0"/>
                </a:lnTo>
                <a:lnTo>
                  <a:pt x="7037967" y="1809095"/>
                </a:lnTo>
                <a:lnTo>
                  <a:pt x="7322402" y="3961354"/>
                </a:lnTo>
                <a:lnTo>
                  <a:pt x="5607140" y="4837372"/>
                </a:lnTo>
                <a:cubicBezTo>
                  <a:pt x="4586236" y="5358188"/>
                  <a:pt x="3402420" y="5425211"/>
                  <a:pt x="2331287" y="5023080"/>
                </a:cubicBezTo>
                <a:close/>
              </a:path>
            </a:pathLst>
          </a:custGeom>
          <a:blipFill dpi="0" rotWithShape="0">
            <a:blip r:embed="rId8"/>
            <a:srcRect/>
            <a:stretch>
              <a:fillRect l="-129600" r="-40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rgbClr val="1BCB56"/>
              </a:solidFill>
              <a:cs typeface="微软雅黑" panose="020B0503020204020204" charset="-122"/>
            </a:endParaRPr>
          </a:p>
        </p:txBody>
      </p:sp>
      <p:sp>
        <p:nvSpPr>
          <p:cNvPr id="35" name="任意多边形: 形状 34"/>
          <p:cNvSpPr/>
          <p:nvPr userDrawn="1">
            <p:custDataLst>
              <p:tags r:id="rId9"/>
            </p:custDataLst>
          </p:nvPr>
        </p:nvSpPr>
        <p:spPr>
          <a:xfrm rot="5851703">
            <a:off x="8698479" y="2908024"/>
            <a:ext cx="6254019" cy="1557654"/>
          </a:xfrm>
          <a:custGeom>
            <a:avLst/>
            <a:gdLst>
              <a:gd name="connsiteX0" fmla="*/ 0 w 6254019"/>
              <a:gd name="connsiteY0" fmla="*/ 822384 h 1557654"/>
              <a:gd name="connsiteX1" fmla="*/ 6222805 w 6254019"/>
              <a:gd name="connsiteY1" fmla="*/ 0 h 1557654"/>
              <a:gd name="connsiteX2" fmla="*/ 6254019 w 6254019"/>
              <a:gd name="connsiteY2" fmla="*/ 236195 h 1557654"/>
              <a:gd name="connsiteX3" fmla="*/ 4538759 w 6254019"/>
              <a:gd name="connsiteY3" fmla="*/ 1112212 h 1557654"/>
              <a:gd name="connsiteX4" fmla="*/ 1262906 w 6254019"/>
              <a:gd name="connsiteY4" fmla="*/ 1297920 h 1557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4019" h="1557654">
                <a:moveTo>
                  <a:pt x="0" y="822384"/>
                </a:moveTo>
                <a:lnTo>
                  <a:pt x="6222805" y="0"/>
                </a:lnTo>
                <a:lnTo>
                  <a:pt x="6254019" y="236195"/>
                </a:lnTo>
                <a:lnTo>
                  <a:pt x="4538759" y="1112212"/>
                </a:lnTo>
                <a:cubicBezTo>
                  <a:pt x="3517855" y="1633028"/>
                  <a:pt x="2334039" y="1700051"/>
                  <a:pt x="1262906" y="1297920"/>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rgbClr val="1BCB56"/>
              </a:solidFill>
              <a:cs typeface="微软雅黑" panose="020B0503020204020204" charset="-122"/>
            </a:endParaRPr>
          </a:p>
        </p:txBody>
      </p:sp>
      <p:pic>
        <p:nvPicPr>
          <p:cNvPr id="36" name="图片 35" descr="图片包含 看着, 西装, 穿着, 男人&#10;&#10;描述已自动生成"/>
          <p:cNvPicPr>
            <a:picLocks noChangeAspect="1"/>
          </p:cNvPicPr>
          <p:nvPr userDrawn="1">
            <p:custDataLst>
              <p:tags r:id="rId10"/>
            </p:custDataLst>
          </p:nvPr>
        </p:nvPicPr>
        <p:blipFill rotWithShape="1">
          <a:blip r:embed="rId11"/>
          <a:srcRect l="51530" t="16440" r="3653" b="7800"/>
          <a:stretch>
            <a:fillRect/>
          </a:stretch>
        </p:blipFill>
        <p:spPr>
          <a:xfrm>
            <a:off x="6727897" y="660303"/>
            <a:ext cx="5464103" cy="6155969"/>
          </a:xfrm>
          <a:custGeom>
            <a:avLst/>
            <a:gdLst>
              <a:gd name="connsiteX0" fmla="*/ 0 w 5464103"/>
              <a:gd name="connsiteY0" fmla="*/ 0 h 6155969"/>
              <a:gd name="connsiteX1" fmla="*/ 5464103 w 5464103"/>
              <a:gd name="connsiteY1" fmla="*/ 0 h 6155969"/>
              <a:gd name="connsiteX2" fmla="*/ 5464103 w 5464103"/>
              <a:gd name="connsiteY2" fmla="*/ 6155969 h 6155969"/>
              <a:gd name="connsiteX3" fmla="*/ 0 w 5464103"/>
              <a:gd name="connsiteY3" fmla="*/ 6155969 h 6155969"/>
            </a:gdLst>
            <a:ahLst/>
            <a:cxnLst>
              <a:cxn ang="0">
                <a:pos x="connsiteX0" y="connsiteY0"/>
              </a:cxn>
              <a:cxn ang="0">
                <a:pos x="connsiteX1" y="connsiteY1"/>
              </a:cxn>
              <a:cxn ang="0">
                <a:pos x="connsiteX2" y="connsiteY2"/>
              </a:cxn>
              <a:cxn ang="0">
                <a:pos x="connsiteX3" y="connsiteY3"/>
              </a:cxn>
            </a:cxnLst>
            <a:rect l="l" t="t" r="r" b="b"/>
            <a:pathLst>
              <a:path w="5464103" h="6155969">
                <a:moveTo>
                  <a:pt x="0" y="0"/>
                </a:moveTo>
                <a:lnTo>
                  <a:pt x="5464103" y="0"/>
                </a:lnTo>
                <a:lnTo>
                  <a:pt x="5464103" y="6155969"/>
                </a:lnTo>
                <a:lnTo>
                  <a:pt x="0" y="6155969"/>
                </a:lnTo>
                <a:close/>
              </a:path>
            </a:pathLst>
          </a:custGeom>
        </p:spPr>
      </p:pic>
      <p:sp>
        <p:nvSpPr>
          <p:cNvPr id="2" name="标题 1"/>
          <p:cNvSpPr>
            <a:spLocks noGrp="1"/>
          </p:cNvSpPr>
          <p:nvPr>
            <p:ph type="title" hasCustomPrompt="1"/>
            <p:custDataLst>
              <p:tags r:id="rId12"/>
            </p:custDataLst>
          </p:nvPr>
        </p:nvSpPr>
        <p:spPr>
          <a:xfrm>
            <a:off x="866000" y="3429075"/>
            <a:ext cx="9144000" cy="1152000"/>
          </a:xfrm>
        </p:spPr>
        <p:txBody>
          <a:bodyPr anchor="b"/>
          <a:lstStyle>
            <a:lvl1pPr algn="l">
              <a:defRPr sz="6500" u="none" strike="noStrike" kern="0" cap="none" spc="300" normalizeH="0">
                <a:gradFill>
                  <a:gsLst>
                    <a:gs pos="0">
                      <a:schemeClr val="accent1"/>
                    </a:gs>
                    <a:gs pos="70000">
                      <a:schemeClr val="accent2"/>
                    </a:gs>
                  </a:gsLst>
                  <a:lin ang="5400000" scaled="0"/>
                </a:gradFill>
                <a:uFillTx/>
              </a:defRPr>
            </a:lvl1pPr>
          </a:lstStyle>
          <a:p>
            <a:r>
              <a:rPr lang="zh-CN" altLang="en-US" dirty="0"/>
              <a:t>添加章节标题</a:t>
            </a:r>
            <a:endParaRPr lang="zh-CN" altLang="en-US" dirty="0"/>
          </a:p>
        </p:txBody>
      </p:sp>
      <p:sp>
        <p:nvSpPr>
          <p:cNvPr id="4" name="日期占位符 3"/>
          <p:cNvSpPr>
            <a:spLocks noGrp="1"/>
          </p:cNvSpPr>
          <p:nvPr>
            <p:ph type="dt" sz="half" idx="10"/>
            <p:custDataLst>
              <p:tags r:id="rId1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16"/>
            </p:custDataLst>
          </p:nvPr>
        </p:nvSpPr>
        <p:spPr>
          <a:xfrm>
            <a:off x="866140" y="1967980"/>
            <a:ext cx="9144000" cy="1224000"/>
          </a:xfrm>
        </p:spPr>
        <p:txBody>
          <a:bodyPr anchor="ctr">
            <a:normAutofit/>
          </a:bodyPr>
          <a:lstStyle>
            <a:lvl1pPr marL="0" indent="0" algn="l">
              <a:buNone/>
              <a:defRPr sz="5000" b="1">
                <a:gradFill>
                  <a:gsLst>
                    <a:gs pos="0">
                      <a:schemeClr val="accent1"/>
                    </a:gs>
                    <a:gs pos="70000">
                      <a:schemeClr val="accent2"/>
                    </a:gs>
                  </a:gsLst>
                  <a:lin ang="5400000" scaled="0"/>
                </a:gradFill>
                <a:latin typeface="微软雅黑" panose="020B0503020204020204" charset="-122"/>
                <a:ea typeface="微软雅黑" panose="020B0503020204020204" charset="-122"/>
              </a:defRPr>
            </a:lvl1pPr>
          </a:lstStyle>
          <a:p>
            <a:pPr lvl="0"/>
            <a:r>
              <a:rPr lang="en-US" altLang="zh-CN" dirty="0"/>
              <a:t>PART 01</a:t>
            </a:r>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33400" y="22665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6" name="任意多边形: 形状 15"/>
          <p:cNvSpPr/>
          <p:nvPr userDrawn="1">
            <p:custDataLst>
              <p:tags r:id="rId17"/>
            </p:custDataLst>
          </p:nvPr>
        </p:nvSpPr>
        <p:spPr>
          <a:xfrm>
            <a:off x="0" y="6071235"/>
            <a:ext cx="12192000" cy="786765"/>
          </a:xfrm>
          <a:custGeom>
            <a:avLst/>
            <a:gdLst>
              <a:gd name="connsiteX0" fmla="*/ 0 w 12192000"/>
              <a:gd name="connsiteY0" fmla="*/ 262511 h 787006"/>
              <a:gd name="connsiteX1" fmla="*/ 139069 w 12192000"/>
              <a:gd name="connsiteY1" fmla="*/ 352466 h 787006"/>
              <a:gd name="connsiteX2" fmla="*/ 1238919 w 12192000"/>
              <a:gd name="connsiteY2" fmla="*/ 757571 h 787006"/>
              <a:gd name="connsiteX3" fmla="*/ 1425487 w 12192000"/>
              <a:gd name="connsiteY3" fmla="*/ 787006 h 787006"/>
              <a:gd name="connsiteX4" fmla="*/ 0 w 12192000"/>
              <a:gd name="connsiteY4" fmla="*/ 787006 h 787006"/>
              <a:gd name="connsiteX5" fmla="*/ 12192000 w 12192000"/>
              <a:gd name="connsiteY5" fmla="*/ 0 h 787006"/>
              <a:gd name="connsiteX6" fmla="*/ 12192000 w 12192000"/>
              <a:gd name="connsiteY6" fmla="*/ 787006 h 787006"/>
              <a:gd name="connsiteX7" fmla="*/ 4106104 w 12192000"/>
              <a:gd name="connsiteY7" fmla="*/ 787006 h 787006"/>
              <a:gd name="connsiteX8" fmla="*/ 4329119 w 12192000"/>
              <a:gd name="connsiteY8" fmla="*/ 774828 h 787006"/>
              <a:gd name="connsiteX9" fmla="*/ 11868789 w 12192000"/>
              <a:gd name="connsiteY9" fmla="*/ 40210 h 78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787006">
                <a:moveTo>
                  <a:pt x="0" y="262511"/>
                </a:moveTo>
                <a:lnTo>
                  <a:pt x="139069" y="352466"/>
                </a:lnTo>
                <a:cubicBezTo>
                  <a:pt x="447282" y="530869"/>
                  <a:pt x="809694" y="676884"/>
                  <a:pt x="1238919" y="757571"/>
                </a:cubicBezTo>
                <a:lnTo>
                  <a:pt x="1425487" y="787006"/>
                </a:lnTo>
                <a:lnTo>
                  <a:pt x="0" y="787006"/>
                </a:lnTo>
                <a:close/>
                <a:moveTo>
                  <a:pt x="12192000" y="0"/>
                </a:moveTo>
                <a:lnTo>
                  <a:pt x="12192000" y="787006"/>
                </a:lnTo>
                <a:lnTo>
                  <a:pt x="4106104" y="787006"/>
                </a:lnTo>
                <a:lnTo>
                  <a:pt x="4329119" y="774828"/>
                </a:lnTo>
                <a:cubicBezTo>
                  <a:pt x="6741375" y="633671"/>
                  <a:pt x="9860077" y="287959"/>
                  <a:pt x="11868789" y="40210"/>
                </a:cubicBezTo>
                <a:close/>
              </a:path>
            </a:pathLst>
          </a:custGeom>
          <a:gradFill>
            <a:gsLst>
              <a:gs pos="0">
                <a:schemeClr val="accent1"/>
              </a:gs>
              <a:gs pos="70000">
                <a:schemeClr val="accent2"/>
              </a:gs>
            </a:gsLst>
            <a:lin ang="5400000" scaled="1"/>
          </a:gradFill>
          <a:ln>
            <a:noFill/>
          </a:ln>
          <a:effectLst>
            <a:outerShdw blurRad="177800" dist="127000" dir="2700000"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1BCB56"/>
              </a:solidFill>
              <a:cs typeface="微软雅黑" panose="020B0503020204020204" charset="-122"/>
            </a:endParaRPr>
          </a:p>
        </p:txBody>
      </p:sp>
      <p:sp>
        <p:nvSpPr>
          <p:cNvPr id="8" name="KSO_TEMPLATE" hidden="1"/>
          <p:cNvSpPr/>
          <p:nvPr userDrawn="1">
            <p:custDataLst>
              <p:tags r:id="rId18"/>
            </p:custDataLst>
          </p:nvPr>
        </p:nvSpPr>
        <p:spPr>
          <a:xfrm>
            <a:off x="0" y="0"/>
            <a:ext cx="0" cy="0"/>
          </a:xfrm>
          <a:prstGeom prst="rect">
            <a:avLst/>
          </a:prstGeom>
          <a:gradFill>
            <a:gsLst>
              <a:gs pos="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gradFill>
            <a:gsLst>
              <a:gs pos="0">
                <a:schemeClr val="accent1"/>
              </a:gs>
              <a:gs pos="70000">
                <a:schemeClr val="accent2"/>
              </a:gs>
            </a:gsLst>
            <a:lin ang="5400000" scaled="0"/>
          </a:gra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7.xml"/><Relationship Id="rId1" Type="http://schemas.openxmlformats.org/officeDocument/2006/relationships/tags" Target="../tags/tag1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9.xml"/><Relationship Id="rId1" Type="http://schemas.openxmlformats.org/officeDocument/2006/relationships/tags" Target="../tags/tag13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1.xml"/><Relationship Id="rId1" Type="http://schemas.openxmlformats.org/officeDocument/2006/relationships/tags" Target="../tags/tag140.xml"/></Relationships>
</file>

<file path=ppt/slides/_rels/slide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image" Target="../media/image7.svg"/><Relationship Id="rId7" Type="http://schemas.openxmlformats.org/officeDocument/2006/relationships/image" Target="../media/image6.png"/><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1" Type="http://schemas.openxmlformats.org/officeDocument/2006/relationships/slideLayout" Target="../slideLayouts/slideLayout3.xml"/><Relationship Id="rId30" Type="http://schemas.openxmlformats.org/officeDocument/2006/relationships/tags" Target="../tags/tag115.xml"/><Relationship Id="rId3" Type="http://schemas.openxmlformats.org/officeDocument/2006/relationships/tags" Target="../tags/tag94.xml"/><Relationship Id="rId29" Type="http://schemas.openxmlformats.org/officeDocument/2006/relationships/image" Target="../media/image11.svg"/><Relationship Id="rId28" Type="http://schemas.openxmlformats.org/officeDocument/2006/relationships/image" Target="../media/image10.png"/><Relationship Id="rId27" Type="http://schemas.openxmlformats.org/officeDocument/2006/relationships/tags" Target="../tags/tag114.xml"/><Relationship Id="rId26" Type="http://schemas.openxmlformats.org/officeDocument/2006/relationships/image" Target="../media/image9.svg"/><Relationship Id="rId25" Type="http://schemas.openxmlformats.org/officeDocument/2006/relationships/image" Target="../media/image8.png"/><Relationship Id="rId24" Type="http://schemas.openxmlformats.org/officeDocument/2006/relationships/tags" Target="../tags/tag113.xml"/><Relationship Id="rId23" Type="http://schemas.openxmlformats.org/officeDocument/2006/relationships/tags" Target="../tags/tag112.xml"/><Relationship Id="rId22" Type="http://schemas.openxmlformats.org/officeDocument/2006/relationships/tags" Target="../tags/tag111.xml"/><Relationship Id="rId21" Type="http://schemas.openxmlformats.org/officeDocument/2006/relationships/tags" Target="../tags/tag110.xml"/><Relationship Id="rId20" Type="http://schemas.openxmlformats.org/officeDocument/2006/relationships/tags" Target="../tags/tag109.xml"/><Relationship Id="rId2" Type="http://schemas.openxmlformats.org/officeDocument/2006/relationships/tags" Target="../tags/tag93.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3.xml"/><Relationship Id="rId1" Type="http://schemas.openxmlformats.org/officeDocument/2006/relationships/tags" Target="../tags/tag14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5.xml"/><Relationship Id="rId1" Type="http://schemas.openxmlformats.org/officeDocument/2006/relationships/tags" Target="../tags/tag14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7.xml"/><Relationship Id="rId1" Type="http://schemas.openxmlformats.org/officeDocument/2006/relationships/tags" Target="../tags/tag14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0.xml"/><Relationship Id="rId1" Type="http://schemas.openxmlformats.org/officeDocument/2006/relationships/tags" Target="../tags/tag14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2.xml"/><Relationship Id="rId1" Type="http://schemas.openxmlformats.org/officeDocument/2006/relationships/tags" Target="../tags/tag15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4.xml"/><Relationship Id="rId1" Type="http://schemas.openxmlformats.org/officeDocument/2006/relationships/tags" Target="../tags/tag15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6.xml"/><Relationship Id="rId1" Type="http://schemas.openxmlformats.org/officeDocument/2006/relationships/tags" Target="../tags/tag15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8.xml"/><Relationship Id="rId1" Type="http://schemas.openxmlformats.org/officeDocument/2006/relationships/tags" Target="../tags/tag15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0.xml"/><Relationship Id="rId1" Type="http://schemas.openxmlformats.org/officeDocument/2006/relationships/tags" Target="../tags/tag15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2.xml"/><Relationship Id="rId1" Type="http://schemas.openxmlformats.org/officeDocument/2006/relationships/tags" Target="../tags/tag16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4.xml"/><Relationship Id="rId1" Type="http://schemas.openxmlformats.org/officeDocument/2006/relationships/tags" Target="../tags/tag16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6.xml"/><Relationship Id="rId1" Type="http://schemas.openxmlformats.org/officeDocument/2006/relationships/tags" Target="../tags/tag16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8.xml"/><Relationship Id="rId1" Type="http://schemas.openxmlformats.org/officeDocument/2006/relationships/tags" Target="../tags/tag16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0.xml"/><Relationship Id="rId1" Type="http://schemas.openxmlformats.org/officeDocument/2006/relationships/tags" Target="../tags/tag16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2.xml"/><Relationship Id="rId1"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4.xml"/><Relationship Id="rId1" Type="http://schemas.openxmlformats.org/officeDocument/2006/relationships/tags" Target="../tags/tag17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6.xml"/><Relationship Id="rId1" Type="http://schemas.openxmlformats.org/officeDocument/2006/relationships/tags" Target="../tags/tag17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8.xml"/><Relationship Id="rId1" Type="http://schemas.openxmlformats.org/officeDocument/2006/relationships/tags" Target="../tags/tag17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0.xml"/><Relationship Id="rId1" Type="http://schemas.openxmlformats.org/officeDocument/2006/relationships/tags" Target="../tags/tag17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2.xml"/><Relationship Id="rId1" Type="http://schemas.openxmlformats.org/officeDocument/2006/relationships/tags" Target="../tags/tag18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4.xml"/><Relationship Id="rId1" Type="http://schemas.openxmlformats.org/officeDocument/2006/relationships/tags" Target="../tags/tag18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6.xml"/><Relationship Id="rId1" Type="http://schemas.openxmlformats.org/officeDocument/2006/relationships/tags" Target="../tags/tag18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8.xml"/><Relationship Id="rId1" Type="http://schemas.openxmlformats.org/officeDocument/2006/relationships/tags" Target="../tags/tag18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0.xml"/><Relationship Id="rId1" Type="http://schemas.openxmlformats.org/officeDocument/2006/relationships/tags" Target="../tags/tag18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2.xml"/><Relationship Id="rId1" Type="http://schemas.openxmlformats.org/officeDocument/2006/relationships/tags" Target="../tags/tag19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4.xml"/><Relationship Id="rId1" Type="http://schemas.openxmlformats.org/officeDocument/2006/relationships/tags" Target="../tags/tag19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6.xml"/><Relationship Id="rId1" Type="http://schemas.openxmlformats.org/officeDocument/2006/relationships/tags" Target="../tags/tag19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8.xml"/><Relationship Id="rId1" Type="http://schemas.openxmlformats.org/officeDocument/2006/relationships/tags" Target="../tags/tag19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0.xml"/><Relationship Id="rId1" Type="http://schemas.openxmlformats.org/officeDocument/2006/relationships/tags" Target="../tags/tag19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2.xml"/><Relationship Id="rId1" Type="http://schemas.openxmlformats.org/officeDocument/2006/relationships/tags" Target="../tags/tag20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4.xml"/><Relationship Id="rId1" Type="http://schemas.openxmlformats.org/officeDocument/2006/relationships/tags" Target="../tags/tag20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6.xml"/><Relationship Id="rId1" Type="http://schemas.openxmlformats.org/officeDocument/2006/relationships/tags" Target="../tags/tag20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8.xml"/><Relationship Id="rId1" Type="http://schemas.openxmlformats.org/officeDocument/2006/relationships/tags" Target="../tags/tag20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0.xml"/><Relationship Id="rId1" Type="http://schemas.openxmlformats.org/officeDocument/2006/relationships/tags" Target="../tags/tag20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2.xml"/><Relationship Id="rId1" Type="http://schemas.openxmlformats.org/officeDocument/2006/relationships/tags" Target="../tags/tag21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4.xml"/><Relationship Id="rId1" Type="http://schemas.openxmlformats.org/officeDocument/2006/relationships/tags" Target="../tags/tag21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6.xml"/><Relationship Id="rId1" Type="http://schemas.openxmlformats.org/officeDocument/2006/relationships/tags" Target="../tags/tag21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8.xml"/><Relationship Id="rId1" Type="http://schemas.openxmlformats.org/officeDocument/2006/relationships/tags" Target="../tags/tag21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0.xml"/><Relationship Id="rId1" Type="http://schemas.openxmlformats.org/officeDocument/2006/relationships/tags" Target="../tags/tag21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2.xml"/><Relationship Id="rId1" Type="http://schemas.openxmlformats.org/officeDocument/2006/relationships/tags" Target="../tags/tag221.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72720" y="1084580"/>
            <a:ext cx="10865485" cy="2344420"/>
          </a:xfrm>
        </p:spPr>
        <p:txBody>
          <a:bodyPr/>
          <a:lstStyle/>
          <a:p>
            <a:pPr algn="ctr"/>
            <a:r>
              <a:rPr lang="zh-CN" altLang="en-US">
                <a:solidFill>
                  <a:srgbClr val="FF0000"/>
                </a:solidFill>
                <a:sym typeface="+mn-ea"/>
              </a:rPr>
              <a:t>广东省安全生产条例</a:t>
            </a:r>
            <a:r>
              <a:rPr lang="en-US" altLang="zh-CN">
                <a:solidFill>
                  <a:srgbClr val="FF0000"/>
                </a:solidFill>
                <a:sym typeface="+mn-ea"/>
              </a:rPr>
              <a:t>     </a:t>
            </a:r>
            <a:r>
              <a:rPr lang="zh-CN" altLang="en-US">
                <a:solidFill>
                  <a:srgbClr val="FF0000"/>
                </a:solidFill>
                <a:sym typeface="+mn-ea"/>
              </a:rPr>
              <a:t>（</a:t>
            </a:r>
            <a:r>
              <a:rPr lang="en-US" altLang="zh-CN">
                <a:solidFill>
                  <a:srgbClr val="FF0000"/>
                </a:solidFill>
                <a:sym typeface="+mn-ea"/>
              </a:rPr>
              <a:t>2023</a:t>
            </a:r>
            <a:r>
              <a:rPr lang="zh-CN" altLang="en-US">
                <a:solidFill>
                  <a:srgbClr val="FF0000"/>
                </a:solidFill>
                <a:sym typeface="+mn-ea"/>
              </a:rPr>
              <a:t>）</a:t>
            </a:r>
            <a:endParaRPr lang="zh-CN" altLang="en-US" dirty="0">
              <a:solidFill>
                <a:srgbClr val="FF0000"/>
              </a:solidFill>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33400" y="849630"/>
            <a:ext cx="10820400" cy="5328285"/>
          </a:xfrm>
        </p:spPr>
        <p:txBody>
          <a:bodyPr>
            <a:normAutofit lnSpcReduction="10000"/>
          </a:bodyPr>
          <a:p>
            <a:r>
              <a:rPr lang="zh-CN" altLang="en-US"/>
              <a:t>（三）是增加了生产经营单位的班组每周至少开展一次安全生产检查，从业人员在每班工作前应当进行本岗位安全检查，确认安全后方可进行操作的规定。岗位安全检查事项主要包括6个方面：</a:t>
            </a:r>
            <a:endParaRPr lang="zh-CN" altLang="en-US"/>
          </a:p>
          <a:p>
            <a:r>
              <a:rPr lang="en-US" altLang="zh-CN"/>
              <a:t>1</a:t>
            </a:r>
            <a:r>
              <a:rPr lang="zh-CN" altLang="en-US"/>
              <a:t>、设备的安全状态良好，安全防护装置有效；</a:t>
            </a:r>
            <a:endParaRPr lang="zh-CN" altLang="en-US"/>
          </a:p>
          <a:p>
            <a:r>
              <a:rPr lang="en-US" altLang="zh-CN"/>
              <a:t>2</a:t>
            </a:r>
            <a:r>
              <a:rPr lang="zh-CN" altLang="en-US"/>
              <a:t>、规定的安全措施落实；</a:t>
            </a:r>
            <a:endParaRPr lang="zh-CN" altLang="en-US"/>
          </a:p>
          <a:p>
            <a:r>
              <a:rPr lang="en-US" altLang="zh-CN"/>
              <a:t>3</a:t>
            </a:r>
            <a:r>
              <a:rPr lang="zh-CN" altLang="en-US"/>
              <a:t>、所用的设备、工具符合安全操作规定；</a:t>
            </a:r>
            <a:endParaRPr lang="zh-CN" altLang="en-US"/>
          </a:p>
          <a:p>
            <a:r>
              <a:rPr lang="en-US" altLang="zh-CN"/>
              <a:t>4</a:t>
            </a:r>
            <a:r>
              <a:rPr lang="zh-CN" altLang="en-US"/>
              <a:t>、作业场地以及物品堆放符合安全规范；</a:t>
            </a:r>
            <a:endParaRPr lang="zh-CN" altLang="en-US"/>
          </a:p>
          <a:p>
            <a:r>
              <a:rPr lang="en-US" altLang="zh-CN"/>
              <a:t>5</a:t>
            </a:r>
            <a:r>
              <a:rPr lang="zh-CN" altLang="en-US"/>
              <a:t>、个人防护用品、用具齐全、完好，并正确佩戴和使用；</a:t>
            </a:r>
            <a:endParaRPr lang="zh-CN" altLang="en-US"/>
          </a:p>
          <a:p>
            <a:r>
              <a:rPr lang="en-US" altLang="zh-CN"/>
              <a:t>6</a:t>
            </a:r>
            <a:r>
              <a:rPr lang="zh-CN" altLang="en-US"/>
              <a:t>、安全操作要领、操作规程明确。</a:t>
            </a:r>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四）是强化安全生产教育培训，规定生产经营单位应当对离岗六个月以上或者换岗的从业人员，进行专门的安全生产教育和培训。生产经营单位应当对被派遣劳动者、灵活用工人员进行岗位安全操作规程和安全操作技能的教育和培训，并应当与劳务派遣单位、实习学生所在学校签订协议，明确各自承担的安全生产管理职责</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五）是生产经营单位应当落实安全风险分级管控制度，开展安全风险识别、分析、评价，并按照安全风险分级采取相应的管控措施。生产经营单位应当编制包括风险类别、名称、特征、位置、责任主体、控制措施等情况的安全风险分级管控清单，并及时进行动态更新。生产经营单位发现存在重大安全风险的，应当按照规定及时采取相应的管控措施，在三日内向所在地县级人民政府负有安全生产监督管理职责的部门报告重大安全风险基本情况，并每月报告重大安全风险管控情况。</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六）是生产经营单位应当落实生产安全事故隐患排查治理制度，采取技术、管理措施，及时发现并消除事故隐患。生产经营单位的主要负责人、安全生产分管负责人、安全总监、安全生产管理机构、安全生产管理人员和其他从业人员，应当在各自职责范围内开展日常排查、岗位排查和专业排查。对排查出的生产安全事故隐患，生产经营单位应当立即组织整改，在隐患整改前或者整改过程中无法保证安全的，应当采取应急防范措施，必要时应当停产、停业整改。</a:t>
            </a:r>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七）是生产经营单位将生产经营项目、场所发包或者出租的，应当向承包单位、承租单位告知生产经营项目、场所的现场危险源、逃生路线等有关安全事项。生产经营单位将生产经营设备发包或者出租的，应当向承包单位、承租单位告知设备的技术参数、操作规程和安全防护措施等有关安全事项。承包单位、承租单位应当了解掌握承包、承租的生产经营项目、场所、设备的有关安全事项。承包、承租的生产经营项目、场所或者设备发生生产安全事故的，承包单位、承租单位应当及时告知发包单位、出租单位。承包单位常驻本单位作业的，生产经营单位应当将其作业人员纳入本单位安全生产教育和培训统一管理。</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scene3d>
              <a:camera prst="orthographicFront"/>
              <a:lightRig rig="threePt" dir="t"/>
            </a:scene3d>
          </a:bodyPr>
          <a:p>
            <a:r>
              <a:rPr lang="zh-CN" altLang="en-US" dirty="0" err="1" smtClean="0">
                <a:solidFill>
                  <a:schemeClr val="tx1"/>
                </a:solidFill>
                <a:effectLst>
                  <a:outerShdw blurRad="38100" dist="19050" dir="2700000" algn="tl" rotWithShape="0">
                    <a:schemeClr val="dk1">
                      <a:alpha val="40000"/>
                    </a:schemeClr>
                  </a:outerShdw>
                </a:effectLst>
                <a:sym typeface="+mn-ea"/>
              </a:rPr>
              <a:t>此外， 针对广东小微企业众多的情况，《条例》规定可以根据实际需要采取集群托管、资源共享等方式为小型微型企业提供人性化安全保障，对同一建筑物内有多个生产经营单位的，可以共同委托物业服务企业或者其他管理人进行管理。</a:t>
            </a:r>
            <a:endParaRPr lang="zh-CN" altLang="en-US" dirty="0" err="1" smtClean="0">
              <a:solidFill>
                <a:schemeClr val="tx1"/>
              </a:solidFill>
              <a:effectLst>
                <a:outerShdw blurRad="38100" dist="19050" dir="2700000" algn="tl" rotWithShape="0">
                  <a:schemeClr val="dk1">
                    <a:alpha val="40000"/>
                  </a:schemeClr>
                </a:outerShdw>
              </a:effectLst>
            </a:endParaRPr>
          </a:p>
          <a:p>
            <a:endParaRPr lang="zh-CN" altLang="en-US" dirty="0" err="1" smtClean="0">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866140" y="3429000"/>
            <a:ext cx="10054590" cy="1151890"/>
          </a:xfrm>
        </p:spPr>
        <p:txBody>
          <a:bodyPr>
            <a:normAutofit fontScale="90000"/>
          </a:bodyPr>
          <a:lstStyle/>
          <a:p>
            <a:r>
              <a:rPr lang="zh-CN" altLang="en-US" dirty="0">
                <a:solidFill>
                  <a:srgbClr val="FF0000"/>
                </a:solidFill>
                <a:latin typeface="+mj-ea"/>
                <a:sym typeface="+mn-ea"/>
              </a:rPr>
              <a:t>《条例》修订部分条款解读</a:t>
            </a:r>
            <a:endParaRPr lang="zh-CN" altLang="en-US" dirty="0"/>
          </a:p>
        </p:txBody>
      </p:sp>
      <p:sp>
        <p:nvSpPr>
          <p:cNvPr id="6" name="节编号"/>
          <p:cNvSpPr>
            <a:spLocks noGrp="1"/>
          </p:cNvSpPr>
          <p:nvPr>
            <p:ph type="body" sz="quarter" idx="13"/>
            <p:custDataLst>
              <p:tags r:id="rId2"/>
            </p:custDataLst>
          </p:nvPr>
        </p:nvSpPr>
        <p:spPr>
          <a:xfrm>
            <a:off x="866140" y="2413750"/>
            <a:ext cx="9144000" cy="1224000"/>
          </a:xfrm>
        </p:spPr>
        <p:txBody>
          <a:bodyPr/>
          <a:lstStyle/>
          <a:p>
            <a:r>
              <a:rPr lang="en-US" altLang="zh-CN" dirty="0">
                <a:sym typeface="+mn-ea"/>
              </a:rPr>
              <a:t>PART 3</a:t>
            </a:r>
            <a:endParaRPr lang="en-US" altLang="zh-CN" dirty="0"/>
          </a:p>
          <a:p>
            <a:endParaRPr lang="en-US" altLang="zh-CN" dirty="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6857365"/>
        </p:xfrm>
        <a:graphic>
          <a:graphicData uri="http://schemas.openxmlformats.org/drawingml/2006/table">
            <a:tbl>
              <a:tblPr firstRow="1" bandRow="1">
                <a:tableStyleId>{5C22544A-7EE6-4342-B048-85BDC9FD1C3A}</a:tableStyleId>
              </a:tblPr>
              <a:tblGrid>
                <a:gridCol w="8710295"/>
                <a:gridCol w="3453130"/>
              </a:tblGrid>
              <a:tr h="6857365">
                <a:tc>
                  <a:txBody>
                    <a:bodyPr/>
                    <a:p>
                      <a:pPr>
                        <a:buNone/>
                      </a:pPr>
                      <a:r>
                        <a:rPr lang="zh-CN" altLang="en-US" sz="32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第一章  总则</a:t>
                      </a:r>
                      <a:endParaRPr lang="zh-CN" altLang="en-US" sz="32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第三条 安全生产工作应当以人为本，</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坚持人民至上、生命至上，把保护人民生命安全摆在首位，树牢安全发展理念</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，坚持安全第一、预防为主、综合治理的方针，从源头上防范化解重大安全风险。</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安全生产工作坚持党政同责、一岗双责，实行管行业必须管安全、管业务必须管安全、管生产经营必须管安全，强化和落实生产经营单位主体责任与政府监管责任</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，建立生产经营单位负责、职工参与、政府监管、行业自律和社会监督的机制。</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lang="zh-CN" altLang="en-US" sz="2400" b="0">
                          <a:solidFill>
                            <a:schemeClr val="tx1"/>
                          </a:solidFill>
                          <a:sym typeface="+mn-ea"/>
                        </a:rPr>
                        <a:t>增加了“人民至上、生命至上”、“安全生产工作坚持党政同责、一岗双责”和“三管三必须”等内容，明确了安全生产工作的基本理念、方针和原则。</a:t>
                      </a:r>
                      <a:endParaRPr lang="zh-CN" altLang="en-US"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6857365"/>
        </p:xfrm>
        <a:graphic>
          <a:graphicData uri="http://schemas.openxmlformats.org/drawingml/2006/table">
            <a:tbl>
              <a:tblPr firstRow="1" bandRow="1">
                <a:tableStyleId>{5C22544A-7EE6-4342-B048-85BDC9FD1C3A}</a:tableStyleId>
              </a:tblPr>
              <a:tblGrid>
                <a:gridCol w="8710295"/>
                <a:gridCol w="3453130"/>
              </a:tblGrid>
              <a:tr h="6857365">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第四条　生产经营单位是安全生产的责任主体，应当遵守有关安全生产的法律、法规，加强安全生产管理，接受政府监管和社会监督，提高安全生产水平，确保安全生产。生产经营单位的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主要负责人是本单位安全生产第一责任人</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，对本单位的安全生产工作全面负责；安全生产分管负责人协助主要负责人具体履行安全生产工作职责；其他负责人、相关人员在履行岗位业务工作职责的同时履行相应的安全生产工作职责。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生产经营单位的主要负责人和其他责任人不得以任何形式转移安全生产责任。</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2017</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版：</a:t>
                      </a:r>
                      <a:r>
                        <a:rPr lang="zh-CN" altLang="en-US" sz="2400" dirty="0" err="1" smtClean="0">
                          <a:solidFill>
                            <a:srgbClr val="00206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其主要负责人对本单位的安全生产工作全面负责；分管安全生产工作的负责人直接监督管理安全生产工作；其他分管负责人、相关人员在履行岗位业务工作职责的同时履行安全生产工作职责。</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lang="zh-CN" altLang="en-US" sz="2400" b="0">
                          <a:solidFill>
                            <a:schemeClr val="tx1"/>
                          </a:solidFill>
                          <a:sym typeface="+mn-ea"/>
                        </a:rPr>
                        <a:t>压实生产经营单位的主体责任，明确生产经营单位的主要负责人是安全生产第一责任人，主要负责人和其他责任人不得将安全生产责任转移给其他人。</a:t>
                      </a:r>
                      <a:endParaRPr lang="zh-CN" altLang="en-US"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6857365"/>
        </p:xfrm>
        <a:graphic>
          <a:graphicData uri="http://schemas.openxmlformats.org/drawingml/2006/table">
            <a:tbl>
              <a:tblPr firstRow="1" bandRow="1">
                <a:tableStyleId>{5C22544A-7EE6-4342-B048-85BDC9FD1C3A}</a:tableStyleId>
              </a:tblPr>
              <a:tblGrid>
                <a:gridCol w="8710295"/>
                <a:gridCol w="3453130"/>
              </a:tblGrid>
              <a:tr h="6857365">
                <a:tc>
                  <a:txBody>
                    <a:bodyPr/>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第六条　县级以上人民政府应急管理部门对本行政区域内安全生产工作实施综合监督管理并承担同级人民政府安全生产委员会日常工作，会同有关部门编制、实施本地区安全生产规划，指导协调、监督检查同级人民政府有关部门和下级人民政府履行安全生产工作职责，负责安全生产责任制考核具体工作，依法开展生产安全事故应急救援和调查处理，分析安全生产形势并及时发布安全生产信息。</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县级以上人民政府应急管理、交通运输、住房城乡建设、水利等有关部门依照有关法律、法规的规定，在各自的职责范围内对有关行业、领域的安全生产工作实施监督管理。对新兴行业、领域的安全生产监督管理职责不明确的，由县级以上人民政府按照业务相近的原则确定监督管理部门。</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应急管理部门和对有关行业、领域的安全生产工作实施监督管理的部门，统称负有安全生产监督管理职责的部门。负有安全生产监督管理职责的部门应当相互配合、齐抓共管、信息共享、资源共用，依法加强安全生产监督管理工作。</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负有安全生产监督管理职责的部门和其他有关部门的安全生产工作职责，按照有关安全生产职责分工的规定执行。</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lang="en-US" altLang="zh-CN" sz="2400" b="0">
                          <a:solidFill>
                            <a:schemeClr val="tx1"/>
                          </a:solidFill>
                          <a:sym typeface="+mn-ea"/>
                        </a:rPr>
                        <a:t>1</a:t>
                      </a:r>
                      <a:r>
                        <a:rPr lang="zh-CN" altLang="en-US" sz="2400" b="0">
                          <a:solidFill>
                            <a:schemeClr val="tx1"/>
                          </a:solidFill>
                          <a:sym typeface="+mn-ea"/>
                        </a:rPr>
                        <a:t>、明确县级以上人民政府应急管理部门的监督管理职责，并承担同级人民政府安全生产委员会日常工作；明确了各部门的安全监督管理职责。</a:t>
                      </a:r>
                      <a:endParaRPr lang="zh-CN" altLang="en-US" sz="2400" b="0">
                        <a:solidFill>
                          <a:schemeClr val="tx1"/>
                        </a:solidFill>
                        <a:sym typeface="+mn-ea"/>
                      </a:endParaRPr>
                    </a:p>
                    <a:p>
                      <a:pPr>
                        <a:buNone/>
                      </a:pPr>
                      <a:r>
                        <a:rPr lang="en-US" altLang="zh-CN" sz="2400" b="0">
                          <a:solidFill>
                            <a:schemeClr val="tx1"/>
                          </a:solidFill>
                          <a:sym typeface="+mn-ea"/>
                        </a:rPr>
                        <a:t>2</a:t>
                      </a:r>
                      <a:r>
                        <a:rPr lang="zh-CN" altLang="en-US" sz="2400" b="0">
                          <a:solidFill>
                            <a:schemeClr val="tx1"/>
                          </a:solidFill>
                          <a:sym typeface="+mn-ea"/>
                        </a:rPr>
                        <a:t>、不再要求县级以上人民政府安全生产监督管理部门会同其他监管部门推行</a:t>
                      </a:r>
                      <a:r>
                        <a:rPr lang="zh-CN" altLang="en-US" sz="2400" b="0">
                          <a:solidFill>
                            <a:srgbClr val="FF0000"/>
                          </a:solidFill>
                          <a:sym typeface="+mn-ea"/>
                        </a:rPr>
                        <a:t>企业安全生产主体责任承诺制度。</a:t>
                      </a:r>
                      <a:endParaRPr lang="zh-CN" altLang="en-US" sz="2400" b="0">
                        <a:solidFill>
                          <a:srgbClr val="FF0000"/>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t>目录</a:t>
            </a:r>
            <a:endParaRPr lang="zh-CN" altLang="en-US" dirty="0"/>
          </a:p>
        </p:txBody>
      </p:sp>
      <p:sp>
        <p:nvSpPr>
          <p:cNvPr id="5" name="副标题"/>
          <p:cNvSpPr>
            <a:spLocks noGrp="1"/>
          </p:cNvSpPr>
          <p:nvPr>
            <p:ph type="body" idx="1"/>
            <p:custDataLst>
              <p:tags r:id="rId2"/>
            </p:custDataLst>
          </p:nvPr>
        </p:nvSpPr>
        <p:spPr/>
        <p:txBody>
          <a:bodyPr/>
          <a:lstStyle/>
          <a:p>
            <a:r>
              <a:rPr lang="zh-CN" altLang="en-US" dirty="0"/>
              <a:t>CONTENTS</a:t>
            </a:r>
            <a:endParaRPr lang="zh-CN" altLang="en-US" dirty="0"/>
          </a:p>
        </p:txBody>
      </p:sp>
      <p:sp>
        <p:nvSpPr>
          <p:cNvPr id="32" name="矩形: 圆角 31"/>
          <p:cNvSpPr/>
          <p:nvPr>
            <p:custDataLst>
              <p:tags r:id="rId3"/>
            </p:custDataLst>
          </p:nvPr>
        </p:nvSpPr>
        <p:spPr>
          <a:xfrm>
            <a:off x="1826904" y="2156348"/>
            <a:ext cx="2357769" cy="3885042"/>
          </a:xfrm>
          <a:prstGeom prst="roundRect">
            <a:avLst>
              <a:gd name="adj" fmla="val 4673"/>
            </a:avLst>
          </a:prstGeom>
        </p:spPr>
        <p:style>
          <a:lnRef idx="2">
            <a:schemeClr val="accent6"/>
          </a:lnRef>
          <a:fillRef idx="2">
            <a:schemeClr val="accent6"/>
          </a:fillRef>
          <a:effectRef idx="0">
            <a:srgbClr val="FFFFFF"/>
          </a:effectRef>
          <a:fontRef idx="minor">
            <a:schemeClr val="lt1"/>
          </a:fontRef>
        </p:style>
        <p:txBody>
          <a:bodyPr wrap="square" lIns="22860" tIns="22860" rIns="22860" bIns="22860" numCol="1" anchor="ctr" anchorCtr="0">
            <a:noAutofit/>
          </a:bodyPr>
          <a:lstStyle/>
          <a:p>
            <a:pPr algn="ctr" defTabSz="412750" hangingPunct="0">
              <a:lnSpc>
                <a:spcPct val="150000"/>
              </a:lnSpc>
            </a:pPr>
            <a:endParaRPr lang="zh-CN" altLang="en-US" sz="1050" kern="0">
              <a:solidFill>
                <a:schemeClr val="tx1">
                  <a:lumMod val="75000"/>
                  <a:lumOff val="25000"/>
                </a:schemeClr>
              </a:solidFill>
              <a:latin typeface="+mn-ea"/>
              <a:cs typeface="微软雅黑" panose="020B0503020204020204" charset="-122"/>
            </a:endParaRPr>
          </a:p>
        </p:txBody>
      </p:sp>
      <p:sp>
        <p:nvSpPr>
          <p:cNvPr id="92" name="任意多边形: 形状 91"/>
          <p:cNvSpPr/>
          <p:nvPr>
            <p:custDataLst>
              <p:tags r:id="rId4"/>
            </p:custDataLst>
          </p:nvPr>
        </p:nvSpPr>
        <p:spPr>
          <a:xfrm flipH="1">
            <a:off x="2005435" y="5148011"/>
            <a:ext cx="1907465" cy="78785"/>
          </a:xfrm>
          <a:custGeom>
            <a:avLst/>
            <a:gdLst>
              <a:gd name="connsiteX0" fmla="*/ 0 w 6286500"/>
              <a:gd name="connsiteY0" fmla="*/ 6350 h 298450"/>
              <a:gd name="connsiteX1" fmla="*/ 679450 w 6286500"/>
              <a:gd name="connsiteY1" fmla="*/ 6350 h 298450"/>
              <a:gd name="connsiteX2" fmla="*/ 679450 w 6286500"/>
              <a:gd name="connsiteY2" fmla="*/ 298450 h 298450"/>
              <a:gd name="connsiteX3" fmla="*/ 958850 w 6286500"/>
              <a:gd name="connsiteY3" fmla="*/ 0 h 298450"/>
              <a:gd name="connsiteX4" fmla="*/ 6286500 w 6286500"/>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298450">
                <a:moveTo>
                  <a:pt x="0" y="6350"/>
                </a:moveTo>
                <a:lnTo>
                  <a:pt x="679450" y="6350"/>
                </a:lnTo>
                <a:lnTo>
                  <a:pt x="679450" y="298450"/>
                </a:lnTo>
                <a:lnTo>
                  <a:pt x="958850" y="0"/>
                </a:lnTo>
                <a:lnTo>
                  <a:pt x="6286500" y="0"/>
                </a:lnTo>
              </a:path>
            </a:pathLst>
          </a:custGeom>
          <a:noFill/>
          <a:ln w="25400">
            <a:gradFill flip="none" rotWithShape="1">
              <a:gsLst>
                <a:gs pos="0">
                  <a:schemeClr val="accent1">
                    <a:lumMod val="60000"/>
                    <a:lumOff val="40000"/>
                  </a:schemeClr>
                </a:gs>
                <a:gs pos="70000">
                  <a:schemeClr val="accent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3" name="弧形 92"/>
          <p:cNvSpPr/>
          <p:nvPr>
            <p:custDataLst>
              <p:tags r:id="rId5"/>
            </p:custDataLst>
          </p:nvPr>
        </p:nvSpPr>
        <p:spPr>
          <a:xfrm rot="10800000" flipH="1">
            <a:off x="3800144" y="4928280"/>
            <a:ext cx="222622" cy="221899"/>
          </a:xfrm>
          <a:prstGeom prst="arc">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微软雅黑" panose="020B0503020204020204" charset="-122"/>
            </a:endParaRPr>
          </a:p>
        </p:txBody>
      </p:sp>
      <p:pic>
        <p:nvPicPr>
          <p:cNvPr id="11" name="图片 10" descr="343538343130363b343538383238323b32d1abd5c25fb3c9becd"/>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2059645" y="2676763"/>
            <a:ext cx="646182" cy="646182"/>
          </a:xfrm>
          <a:prstGeom prst="rect">
            <a:avLst/>
          </a:prstGeom>
        </p:spPr>
      </p:pic>
      <p:sp>
        <p:nvSpPr>
          <p:cNvPr id="6" name="序号"/>
          <p:cNvSpPr txBox="1"/>
          <p:nvPr>
            <p:custDataLst>
              <p:tags r:id="rId9"/>
            </p:custDataLst>
          </p:nvPr>
        </p:nvSpPr>
        <p:spPr>
          <a:xfrm>
            <a:off x="3164081" y="5390871"/>
            <a:ext cx="749542" cy="573902"/>
          </a:xfrm>
          <a:prstGeom prst="rect">
            <a:avLst/>
          </a:prstGeom>
          <a:noFill/>
        </p:spPr>
        <p:txBody>
          <a:bodyPr wrap="square" lIns="0" tIns="0" rIns="0" bIns="0" rtlCol="0" anchor="b" anchorCtr="0">
            <a:normAutofit/>
          </a:bodyPr>
          <a:lstStyle/>
          <a:p>
            <a:pPr algn="r">
              <a:lnSpc>
                <a:spcPct val="100000"/>
              </a:lnSpc>
            </a:pPr>
            <a:r>
              <a:rPr lang="en-US" sz="2800" b="1">
                <a:gradFill>
                  <a:gsLst>
                    <a:gs pos="0">
                      <a:schemeClr val="accent1"/>
                    </a:gs>
                    <a:gs pos="70000">
                      <a:schemeClr val="accent2"/>
                    </a:gs>
                  </a:gsLst>
                  <a:lin ang="5400000" scaled="0"/>
                </a:gradFill>
                <a:latin typeface="+mj-ea"/>
                <a:ea typeface="+mj-ea"/>
              </a:rPr>
              <a:t>01</a:t>
            </a:r>
            <a:endParaRPr lang="en-US" sz="2800" b="1">
              <a:gradFill>
                <a:gsLst>
                  <a:gs pos="0">
                    <a:schemeClr val="accent1"/>
                  </a:gs>
                  <a:gs pos="70000">
                    <a:schemeClr val="accent2"/>
                  </a:gs>
                </a:gsLst>
                <a:lin ang="5400000" scaled="0"/>
              </a:gradFill>
              <a:latin typeface="+mj-ea"/>
              <a:ea typeface="+mj-ea"/>
            </a:endParaRPr>
          </a:p>
        </p:txBody>
      </p:sp>
      <p:sp>
        <p:nvSpPr>
          <p:cNvPr id="7" name="项标题"/>
          <p:cNvSpPr txBox="1"/>
          <p:nvPr>
            <p:custDataLst>
              <p:tags r:id="rId10"/>
            </p:custDataLst>
          </p:nvPr>
        </p:nvSpPr>
        <p:spPr>
          <a:xfrm>
            <a:off x="2048803" y="3405344"/>
            <a:ext cx="1899515" cy="1368258"/>
          </a:xfrm>
          <a:prstGeom prst="rect">
            <a:avLst/>
          </a:prstGeom>
          <a:noFill/>
        </p:spPr>
        <p:txBody>
          <a:bodyPr wrap="square" lIns="0" tIns="0" rIns="0" bIns="0" rtlCol="0" anchor="b">
            <a:normAutofit/>
          </a:bodyPr>
          <a:lstStyle/>
          <a:p>
            <a:pPr indent="0" fontAlgn="auto">
              <a:lnSpc>
                <a:spcPct val="120000"/>
              </a:lnSpc>
            </a:pPr>
            <a:r>
              <a:rPr lang="zh-CN" altLang="en-US" sz="2665" b="1" spc="300" dirty="0">
                <a:solidFill>
                  <a:srgbClr val="FF0000"/>
                </a:solidFill>
                <a:latin typeface="+mj-ea"/>
                <a:ea typeface="+mj-ea"/>
              </a:rPr>
              <a:t>修订《条例》的背景</a:t>
            </a:r>
            <a:endParaRPr lang="zh-CN" altLang="en-US" sz="2665" b="1" spc="300" dirty="0">
              <a:solidFill>
                <a:srgbClr val="FF0000"/>
              </a:solidFill>
              <a:latin typeface="+mj-ea"/>
              <a:ea typeface="+mj-ea"/>
            </a:endParaRPr>
          </a:p>
        </p:txBody>
      </p:sp>
      <p:sp>
        <p:nvSpPr>
          <p:cNvPr id="9" name="矩形: 圆角 31"/>
          <p:cNvSpPr/>
          <p:nvPr>
            <p:custDataLst>
              <p:tags r:id="rId11"/>
            </p:custDataLst>
          </p:nvPr>
        </p:nvSpPr>
        <p:spPr>
          <a:xfrm>
            <a:off x="4932046" y="2156348"/>
            <a:ext cx="2357769" cy="3885042"/>
          </a:xfrm>
          <a:prstGeom prst="roundRect">
            <a:avLst>
              <a:gd name="adj" fmla="val 4673"/>
            </a:avLst>
          </a:prstGeom>
          <a:solidFill>
            <a:schemeClr val="accent6">
              <a:lumMod val="40000"/>
              <a:lumOff val="60000"/>
            </a:schemeClr>
          </a:solidFill>
          <a:ln w="12700" cap="flat">
            <a:noFill/>
            <a:miter lim="400000"/>
          </a:ln>
          <a:effectLst>
            <a:outerShdw blurRad="317500" dist="38100" dir="2700000" algn="tl" rotWithShape="0">
              <a:schemeClr val="accent2">
                <a:alpha val="20000"/>
              </a:schemeClr>
            </a:outerShdw>
          </a:effectLst>
        </p:spPr>
        <p:txBody>
          <a:bodyPr wrap="square" lIns="22860" tIns="22860" rIns="22860" bIns="22860" numCol="1" anchor="ctr" anchorCtr="0">
            <a:noAutofit/>
          </a:bodyPr>
          <a:lstStyle/>
          <a:p>
            <a:pPr algn="ctr" defTabSz="412750" hangingPunct="0">
              <a:lnSpc>
                <a:spcPct val="150000"/>
              </a:lnSpc>
            </a:pPr>
            <a:endParaRPr lang="zh-CN" altLang="en-US" sz="1050" kern="0">
              <a:solidFill>
                <a:schemeClr val="tx1">
                  <a:lumMod val="75000"/>
                  <a:lumOff val="25000"/>
                </a:schemeClr>
              </a:solidFill>
              <a:latin typeface="+mn-ea"/>
              <a:cs typeface="微软雅黑" panose="020B0503020204020204" charset="-122"/>
            </a:endParaRPr>
          </a:p>
        </p:txBody>
      </p:sp>
      <p:sp>
        <p:nvSpPr>
          <p:cNvPr id="12" name="任意多边形: 形状 91"/>
          <p:cNvSpPr/>
          <p:nvPr>
            <p:custDataLst>
              <p:tags r:id="rId12"/>
            </p:custDataLst>
          </p:nvPr>
        </p:nvSpPr>
        <p:spPr>
          <a:xfrm flipH="1">
            <a:off x="5110578" y="5148011"/>
            <a:ext cx="1907465" cy="78785"/>
          </a:xfrm>
          <a:custGeom>
            <a:avLst/>
            <a:gdLst>
              <a:gd name="connsiteX0" fmla="*/ 0 w 6286500"/>
              <a:gd name="connsiteY0" fmla="*/ 6350 h 298450"/>
              <a:gd name="connsiteX1" fmla="*/ 679450 w 6286500"/>
              <a:gd name="connsiteY1" fmla="*/ 6350 h 298450"/>
              <a:gd name="connsiteX2" fmla="*/ 679450 w 6286500"/>
              <a:gd name="connsiteY2" fmla="*/ 298450 h 298450"/>
              <a:gd name="connsiteX3" fmla="*/ 958850 w 6286500"/>
              <a:gd name="connsiteY3" fmla="*/ 0 h 298450"/>
              <a:gd name="connsiteX4" fmla="*/ 6286500 w 6286500"/>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298450">
                <a:moveTo>
                  <a:pt x="0" y="6350"/>
                </a:moveTo>
                <a:lnTo>
                  <a:pt x="679450" y="6350"/>
                </a:lnTo>
                <a:lnTo>
                  <a:pt x="679450" y="298450"/>
                </a:lnTo>
                <a:lnTo>
                  <a:pt x="958850" y="0"/>
                </a:lnTo>
                <a:lnTo>
                  <a:pt x="6286500" y="0"/>
                </a:lnTo>
              </a:path>
            </a:pathLst>
          </a:custGeom>
          <a:noFill/>
          <a:ln w="25400">
            <a:gradFill flip="none" rotWithShape="1">
              <a:gsLst>
                <a:gs pos="0">
                  <a:schemeClr val="accent1">
                    <a:lumMod val="60000"/>
                    <a:lumOff val="40000"/>
                  </a:schemeClr>
                </a:gs>
                <a:gs pos="70000">
                  <a:schemeClr val="accent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弧形 12"/>
          <p:cNvSpPr/>
          <p:nvPr>
            <p:custDataLst>
              <p:tags r:id="rId13"/>
            </p:custDataLst>
          </p:nvPr>
        </p:nvSpPr>
        <p:spPr>
          <a:xfrm rot="10800000" flipH="1">
            <a:off x="6905286" y="4928280"/>
            <a:ext cx="222622" cy="221899"/>
          </a:xfrm>
          <a:prstGeom prst="arc">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微软雅黑" panose="020B0503020204020204" charset="-122"/>
            </a:endParaRPr>
          </a:p>
        </p:txBody>
      </p:sp>
      <p:sp>
        <p:nvSpPr>
          <p:cNvPr id="15" name="序号"/>
          <p:cNvSpPr txBox="1"/>
          <p:nvPr>
            <p:custDataLst>
              <p:tags r:id="rId14"/>
            </p:custDataLst>
          </p:nvPr>
        </p:nvSpPr>
        <p:spPr>
          <a:xfrm>
            <a:off x="6269224" y="5390871"/>
            <a:ext cx="749542" cy="573902"/>
          </a:xfrm>
          <a:prstGeom prst="rect">
            <a:avLst/>
          </a:prstGeom>
          <a:noFill/>
        </p:spPr>
        <p:txBody>
          <a:bodyPr wrap="square" lIns="0" tIns="0" rIns="0" bIns="0" rtlCol="0" anchor="b" anchorCtr="0">
            <a:normAutofit/>
          </a:bodyPr>
          <a:lstStyle/>
          <a:p>
            <a:pPr algn="r">
              <a:lnSpc>
                <a:spcPct val="100000"/>
              </a:lnSpc>
            </a:pPr>
            <a:r>
              <a:rPr lang="en-US" sz="2800" b="1">
                <a:gradFill>
                  <a:gsLst>
                    <a:gs pos="0">
                      <a:schemeClr val="accent1"/>
                    </a:gs>
                    <a:gs pos="70000">
                      <a:schemeClr val="accent2"/>
                    </a:gs>
                  </a:gsLst>
                  <a:lin ang="5400000" scaled="0"/>
                </a:gradFill>
                <a:latin typeface="+mj-ea"/>
                <a:ea typeface="+mj-ea"/>
              </a:rPr>
              <a:t>02</a:t>
            </a:r>
            <a:endParaRPr lang="en-US" sz="2800" b="1">
              <a:gradFill>
                <a:gsLst>
                  <a:gs pos="0">
                    <a:schemeClr val="accent1"/>
                  </a:gs>
                  <a:gs pos="70000">
                    <a:schemeClr val="accent2"/>
                  </a:gs>
                </a:gsLst>
                <a:lin ang="5400000" scaled="0"/>
              </a:gradFill>
              <a:latin typeface="+mj-ea"/>
              <a:ea typeface="+mj-ea"/>
            </a:endParaRPr>
          </a:p>
        </p:txBody>
      </p:sp>
      <p:sp>
        <p:nvSpPr>
          <p:cNvPr id="16" name="项标题"/>
          <p:cNvSpPr txBox="1"/>
          <p:nvPr>
            <p:custDataLst>
              <p:tags r:id="rId15"/>
            </p:custDataLst>
          </p:nvPr>
        </p:nvSpPr>
        <p:spPr>
          <a:xfrm>
            <a:off x="5153945" y="3405344"/>
            <a:ext cx="1899515" cy="1368258"/>
          </a:xfrm>
          <a:prstGeom prst="rect">
            <a:avLst/>
          </a:prstGeom>
          <a:noFill/>
        </p:spPr>
        <p:txBody>
          <a:bodyPr wrap="square" lIns="0" tIns="0" rIns="0" bIns="0" rtlCol="0" anchor="b">
            <a:normAutofit fontScale="90000"/>
          </a:bodyPr>
          <a:lstStyle/>
          <a:p>
            <a:pPr indent="0" fontAlgn="auto">
              <a:lnSpc>
                <a:spcPct val="120000"/>
              </a:lnSpc>
            </a:pPr>
            <a:r>
              <a:rPr lang="zh-CN" altLang="en-US" sz="2665" b="1" spc="300" dirty="0">
                <a:solidFill>
                  <a:srgbClr val="FF0000"/>
                </a:solidFill>
                <a:latin typeface="+mj-ea"/>
                <a:ea typeface="+mj-ea"/>
              </a:rPr>
              <a:t>《条例》修订的主要内容、亮点</a:t>
            </a:r>
            <a:endParaRPr lang="en-US" altLang="zh-CN" sz="2665" b="1" spc="300" dirty="0">
              <a:solidFill>
                <a:srgbClr val="FF0000"/>
              </a:solidFill>
              <a:latin typeface="+mj-ea"/>
              <a:ea typeface="+mj-ea"/>
            </a:endParaRPr>
          </a:p>
        </p:txBody>
      </p:sp>
      <p:sp>
        <p:nvSpPr>
          <p:cNvPr id="18" name="矩形: 圆角 31"/>
          <p:cNvSpPr/>
          <p:nvPr>
            <p:custDataLst>
              <p:tags r:id="rId16"/>
            </p:custDataLst>
          </p:nvPr>
        </p:nvSpPr>
        <p:spPr>
          <a:xfrm>
            <a:off x="8037189" y="2156348"/>
            <a:ext cx="2357769" cy="3885042"/>
          </a:xfrm>
          <a:prstGeom prst="roundRect">
            <a:avLst>
              <a:gd name="adj" fmla="val 4673"/>
            </a:avLst>
          </a:prstGeom>
          <a:solidFill>
            <a:schemeClr val="accent6">
              <a:lumMod val="40000"/>
              <a:lumOff val="60000"/>
            </a:schemeClr>
          </a:solidFill>
          <a:ln w="12700" cap="flat">
            <a:noFill/>
            <a:miter lim="400000"/>
          </a:ln>
          <a:effectLst>
            <a:outerShdw blurRad="317500" dist="38100" dir="2700000" algn="tl" rotWithShape="0">
              <a:schemeClr val="accent2">
                <a:alpha val="20000"/>
              </a:schemeClr>
            </a:outerShdw>
          </a:effectLst>
        </p:spPr>
        <p:txBody>
          <a:bodyPr wrap="square" lIns="22860" tIns="22860" rIns="22860" bIns="22860" numCol="1" anchor="ctr" anchorCtr="0">
            <a:noAutofit/>
          </a:bodyPr>
          <a:lstStyle/>
          <a:p>
            <a:pPr algn="ctr" defTabSz="412750" hangingPunct="0">
              <a:lnSpc>
                <a:spcPct val="150000"/>
              </a:lnSpc>
            </a:pPr>
            <a:endParaRPr lang="zh-CN" altLang="en-US" sz="1050" kern="0">
              <a:solidFill>
                <a:schemeClr val="tx1">
                  <a:lumMod val="75000"/>
                  <a:lumOff val="25000"/>
                </a:schemeClr>
              </a:solidFill>
              <a:latin typeface="+mn-ea"/>
              <a:cs typeface="微软雅黑" panose="020B0503020204020204" charset="-122"/>
            </a:endParaRPr>
          </a:p>
        </p:txBody>
      </p:sp>
      <p:sp>
        <p:nvSpPr>
          <p:cNvPr id="20" name="任意多边形: 形状 91"/>
          <p:cNvSpPr/>
          <p:nvPr>
            <p:custDataLst>
              <p:tags r:id="rId17"/>
            </p:custDataLst>
          </p:nvPr>
        </p:nvSpPr>
        <p:spPr>
          <a:xfrm flipH="1">
            <a:off x="8215720" y="5148011"/>
            <a:ext cx="1907465" cy="78785"/>
          </a:xfrm>
          <a:custGeom>
            <a:avLst/>
            <a:gdLst>
              <a:gd name="connsiteX0" fmla="*/ 0 w 6286500"/>
              <a:gd name="connsiteY0" fmla="*/ 6350 h 298450"/>
              <a:gd name="connsiteX1" fmla="*/ 679450 w 6286500"/>
              <a:gd name="connsiteY1" fmla="*/ 6350 h 298450"/>
              <a:gd name="connsiteX2" fmla="*/ 679450 w 6286500"/>
              <a:gd name="connsiteY2" fmla="*/ 298450 h 298450"/>
              <a:gd name="connsiteX3" fmla="*/ 958850 w 6286500"/>
              <a:gd name="connsiteY3" fmla="*/ 0 h 298450"/>
              <a:gd name="connsiteX4" fmla="*/ 6286500 w 6286500"/>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298450">
                <a:moveTo>
                  <a:pt x="0" y="6350"/>
                </a:moveTo>
                <a:lnTo>
                  <a:pt x="679450" y="6350"/>
                </a:lnTo>
                <a:lnTo>
                  <a:pt x="679450" y="298450"/>
                </a:lnTo>
                <a:lnTo>
                  <a:pt x="958850" y="0"/>
                </a:lnTo>
                <a:lnTo>
                  <a:pt x="6286500" y="0"/>
                </a:lnTo>
              </a:path>
            </a:pathLst>
          </a:custGeom>
          <a:noFill/>
          <a:ln w="25400">
            <a:gradFill flip="none" rotWithShape="1">
              <a:gsLst>
                <a:gs pos="0">
                  <a:schemeClr val="accent1">
                    <a:lumMod val="60000"/>
                    <a:lumOff val="40000"/>
                  </a:schemeClr>
                </a:gs>
                <a:gs pos="70000">
                  <a:schemeClr val="accent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弧形 20"/>
          <p:cNvSpPr/>
          <p:nvPr>
            <p:custDataLst>
              <p:tags r:id="rId18"/>
            </p:custDataLst>
          </p:nvPr>
        </p:nvSpPr>
        <p:spPr>
          <a:xfrm rot="10800000" flipH="1">
            <a:off x="10010429" y="4928280"/>
            <a:ext cx="222622" cy="221899"/>
          </a:xfrm>
          <a:prstGeom prst="arc">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微软雅黑" panose="020B0503020204020204" charset="-122"/>
            </a:endParaRPr>
          </a:p>
        </p:txBody>
      </p:sp>
      <p:sp>
        <p:nvSpPr>
          <p:cNvPr id="23" name="序号"/>
          <p:cNvSpPr txBox="1"/>
          <p:nvPr>
            <p:custDataLst>
              <p:tags r:id="rId19"/>
            </p:custDataLst>
          </p:nvPr>
        </p:nvSpPr>
        <p:spPr>
          <a:xfrm>
            <a:off x="9374366" y="5390871"/>
            <a:ext cx="749542" cy="573902"/>
          </a:xfrm>
          <a:prstGeom prst="rect">
            <a:avLst/>
          </a:prstGeom>
          <a:noFill/>
        </p:spPr>
        <p:txBody>
          <a:bodyPr wrap="square" lIns="0" tIns="0" rIns="0" bIns="0" rtlCol="0" anchor="b" anchorCtr="0">
            <a:normAutofit/>
          </a:bodyPr>
          <a:lstStyle/>
          <a:p>
            <a:pPr algn="r">
              <a:lnSpc>
                <a:spcPct val="100000"/>
              </a:lnSpc>
            </a:pPr>
            <a:r>
              <a:rPr lang="en-US" sz="2800" b="1">
                <a:gradFill>
                  <a:gsLst>
                    <a:gs pos="0">
                      <a:schemeClr val="accent1"/>
                    </a:gs>
                    <a:gs pos="70000">
                      <a:schemeClr val="accent2"/>
                    </a:gs>
                  </a:gsLst>
                  <a:lin ang="5400000" scaled="0"/>
                </a:gradFill>
                <a:latin typeface="+mj-ea"/>
                <a:ea typeface="+mj-ea"/>
              </a:rPr>
              <a:t>03</a:t>
            </a:r>
            <a:endParaRPr lang="en-US" sz="2800" b="1">
              <a:gradFill>
                <a:gsLst>
                  <a:gs pos="0">
                    <a:schemeClr val="accent1"/>
                  </a:gs>
                  <a:gs pos="70000">
                    <a:schemeClr val="accent2"/>
                  </a:gs>
                </a:gsLst>
                <a:lin ang="5400000" scaled="0"/>
              </a:gradFill>
              <a:latin typeface="+mj-ea"/>
              <a:ea typeface="+mj-ea"/>
            </a:endParaRPr>
          </a:p>
        </p:txBody>
      </p:sp>
      <p:sp>
        <p:nvSpPr>
          <p:cNvPr id="24" name="项标题"/>
          <p:cNvSpPr txBox="1"/>
          <p:nvPr>
            <p:custDataLst>
              <p:tags r:id="rId20"/>
            </p:custDataLst>
          </p:nvPr>
        </p:nvSpPr>
        <p:spPr>
          <a:xfrm>
            <a:off x="8259088" y="3143724"/>
            <a:ext cx="1899515" cy="1368258"/>
          </a:xfrm>
          <a:prstGeom prst="rect">
            <a:avLst/>
          </a:prstGeom>
          <a:noFill/>
        </p:spPr>
        <p:txBody>
          <a:bodyPr wrap="square" lIns="0" tIns="0" rIns="0" bIns="0" rtlCol="0" anchor="b">
            <a:normAutofit lnSpcReduction="10000"/>
          </a:bodyPr>
          <a:lstStyle/>
          <a:p>
            <a:pPr indent="0" fontAlgn="auto">
              <a:lnSpc>
                <a:spcPct val="120000"/>
              </a:lnSpc>
            </a:pPr>
            <a:r>
              <a:rPr lang="zh-CN" altLang="en-US" sz="2665" b="1" spc="300" dirty="0">
                <a:solidFill>
                  <a:srgbClr val="FF0000"/>
                </a:solidFill>
                <a:latin typeface="+mj-ea"/>
                <a:ea typeface="+mj-ea"/>
              </a:rPr>
              <a:t>《条例》部分条款解读</a:t>
            </a:r>
            <a:endParaRPr lang="zh-CN" altLang="en-US" sz="2665" b="1" spc="300" dirty="0">
              <a:solidFill>
                <a:srgbClr val="FF0000"/>
              </a:solidFill>
              <a:latin typeface="+mj-ea"/>
              <a:ea typeface="+mj-ea"/>
            </a:endParaRPr>
          </a:p>
        </p:txBody>
      </p:sp>
      <p:sp>
        <p:nvSpPr>
          <p:cNvPr id="28" name="任意多边形: 形状 91"/>
          <p:cNvSpPr/>
          <p:nvPr>
            <p:custDataLst>
              <p:tags r:id="rId21"/>
            </p:custDataLst>
          </p:nvPr>
        </p:nvSpPr>
        <p:spPr>
          <a:xfrm flipH="1">
            <a:off x="11320862" y="5148011"/>
            <a:ext cx="1907465" cy="78785"/>
          </a:xfrm>
          <a:custGeom>
            <a:avLst/>
            <a:gdLst>
              <a:gd name="connsiteX0" fmla="*/ 0 w 6286500"/>
              <a:gd name="connsiteY0" fmla="*/ 6350 h 298450"/>
              <a:gd name="connsiteX1" fmla="*/ 679450 w 6286500"/>
              <a:gd name="connsiteY1" fmla="*/ 6350 h 298450"/>
              <a:gd name="connsiteX2" fmla="*/ 679450 w 6286500"/>
              <a:gd name="connsiteY2" fmla="*/ 298450 h 298450"/>
              <a:gd name="connsiteX3" fmla="*/ 958850 w 6286500"/>
              <a:gd name="connsiteY3" fmla="*/ 0 h 298450"/>
              <a:gd name="connsiteX4" fmla="*/ 6286500 w 6286500"/>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298450">
                <a:moveTo>
                  <a:pt x="0" y="6350"/>
                </a:moveTo>
                <a:lnTo>
                  <a:pt x="679450" y="6350"/>
                </a:lnTo>
                <a:lnTo>
                  <a:pt x="679450" y="298450"/>
                </a:lnTo>
                <a:lnTo>
                  <a:pt x="958850" y="0"/>
                </a:lnTo>
                <a:lnTo>
                  <a:pt x="6286500" y="0"/>
                </a:lnTo>
              </a:path>
            </a:pathLst>
          </a:custGeom>
          <a:noFill/>
          <a:ln w="25400">
            <a:gradFill flip="none" rotWithShape="1">
              <a:gsLst>
                <a:gs pos="0">
                  <a:schemeClr val="accent1">
                    <a:lumMod val="60000"/>
                    <a:lumOff val="40000"/>
                  </a:schemeClr>
                </a:gs>
                <a:gs pos="70000">
                  <a:schemeClr val="accent1"/>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9" name="弧形 28"/>
          <p:cNvSpPr/>
          <p:nvPr>
            <p:custDataLst>
              <p:tags r:id="rId22"/>
            </p:custDataLst>
          </p:nvPr>
        </p:nvSpPr>
        <p:spPr>
          <a:xfrm rot="10800000" flipH="1">
            <a:off x="13115571" y="4928280"/>
            <a:ext cx="222622" cy="221899"/>
          </a:xfrm>
          <a:prstGeom prst="arc">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微软雅黑" panose="020B0503020204020204" charset="-122"/>
            </a:endParaRPr>
          </a:p>
        </p:txBody>
      </p:sp>
      <p:sp>
        <p:nvSpPr>
          <p:cNvPr id="31" name="序号"/>
          <p:cNvSpPr txBox="1"/>
          <p:nvPr>
            <p:custDataLst>
              <p:tags r:id="rId23"/>
            </p:custDataLst>
          </p:nvPr>
        </p:nvSpPr>
        <p:spPr>
          <a:xfrm>
            <a:off x="12479508" y="5390871"/>
            <a:ext cx="749542" cy="573902"/>
          </a:xfrm>
          <a:prstGeom prst="rect">
            <a:avLst/>
          </a:prstGeom>
          <a:noFill/>
        </p:spPr>
        <p:txBody>
          <a:bodyPr wrap="square" lIns="0" tIns="0" rIns="0" bIns="0" rtlCol="0" anchor="b" anchorCtr="0">
            <a:normAutofit/>
          </a:bodyPr>
          <a:lstStyle/>
          <a:p>
            <a:pPr algn="r">
              <a:lnSpc>
                <a:spcPct val="100000"/>
              </a:lnSpc>
            </a:pPr>
            <a:r>
              <a:rPr lang="en-US" sz="2800" b="1">
                <a:gradFill>
                  <a:gsLst>
                    <a:gs pos="0">
                      <a:schemeClr val="accent1"/>
                    </a:gs>
                    <a:gs pos="70000">
                      <a:schemeClr val="accent2"/>
                    </a:gs>
                  </a:gsLst>
                  <a:lin ang="5400000" scaled="0"/>
                </a:gradFill>
                <a:latin typeface="+mj-ea"/>
                <a:ea typeface="+mj-ea"/>
              </a:rPr>
              <a:t>04</a:t>
            </a:r>
            <a:endParaRPr lang="en-US" sz="2800" b="1">
              <a:gradFill>
                <a:gsLst>
                  <a:gs pos="0">
                    <a:schemeClr val="accent1"/>
                  </a:gs>
                  <a:gs pos="70000">
                    <a:schemeClr val="accent2"/>
                  </a:gs>
                </a:gsLst>
                <a:lin ang="5400000" scaled="0"/>
              </a:gradFill>
              <a:latin typeface="+mj-ea"/>
              <a:ea typeface="+mj-ea"/>
            </a:endParaRPr>
          </a:p>
        </p:txBody>
      </p:sp>
      <p:pic>
        <p:nvPicPr>
          <p:cNvPr id="34" name="图片 33" descr="343538343130363b343538383332393bbbf0bcfd"/>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8261256" y="2676402"/>
            <a:ext cx="646182" cy="646182"/>
          </a:xfrm>
          <a:prstGeom prst="rect">
            <a:avLst/>
          </a:prstGeom>
        </p:spPr>
      </p:pic>
      <p:pic>
        <p:nvPicPr>
          <p:cNvPr id="35" name="图片 34" descr="343538343130363b343538383330333bb6d4bbb0"/>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5160451" y="2676402"/>
            <a:ext cx="646182" cy="646182"/>
          </a:xfrm>
          <a:prstGeom prst="rect">
            <a:avLst/>
          </a:prstGeom>
        </p:spPr>
      </p:pic>
    </p:spTree>
    <p:custDataLst>
      <p:tags r:id="rId3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6857365"/>
        </p:xfrm>
        <a:graphic>
          <a:graphicData uri="http://schemas.openxmlformats.org/drawingml/2006/table">
            <a:tbl>
              <a:tblPr firstRow="1" bandRow="1">
                <a:tableStyleId>{5C22544A-7EE6-4342-B048-85BDC9FD1C3A}</a:tableStyleId>
              </a:tblPr>
              <a:tblGrid>
                <a:gridCol w="8710295"/>
                <a:gridCol w="3453130"/>
              </a:tblGrid>
              <a:tr h="6857365">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第九条　生产经营单位的工会依法组织职工参与本单位安全生产工作的民主管理和民主监督，督促生产经营单位</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制定并落实</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全员安全生产责任制以及</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安全风险分级管控</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、事故隐患排查治理等制度，参与安全生产检查、事故调查等工作，并提出建议、批评和意见，维护职工的合法权益。</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生产经营单位制定或者修改有关安全生产的规章制度，应当听取工会的意见。</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sz="2400" b="0">
                          <a:solidFill>
                            <a:schemeClr val="tx1"/>
                          </a:solidFill>
                          <a:sym typeface="+mn-ea"/>
                        </a:rPr>
                        <a:t>增加工会应督促本单位制定并落实全员安全生产责任制以及安全风险分级管控的职责；增加制定或者修改有关安全生产的规章制度应当听取工会意见的要求。</a:t>
                      </a:r>
                      <a:endParaRPr lang="zh-CN" altLang="en-US" sz="2400" b="0">
                        <a:solidFill>
                          <a:srgbClr val="FF0000"/>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6857365"/>
        </p:xfrm>
        <a:graphic>
          <a:graphicData uri="http://schemas.openxmlformats.org/drawingml/2006/table">
            <a:tbl>
              <a:tblPr firstRow="1" bandRow="1">
                <a:tableStyleId>{5C22544A-7EE6-4342-B048-85BDC9FD1C3A}</a:tableStyleId>
              </a:tblPr>
              <a:tblGrid>
                <a:gridCol w="8710295"/>
                <a:gridCol w="3453130"/>
              </a:tblGrid>
              <a:tr h="6857365">
                <a:tc>
                  <a:txBody>
                    <a:bodyPr/>
                    <a:p>
                      <a:pPr>
                        <a:buNone/>
                      </a:pPr>
                      <a:r>
                        <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第二章  生产经营单位的安全生产保障</a:t>
                      </a:r>
                      <a:endPar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第十四条　生产经营单位应当具备有关法律、行政法规和国家标准或者行业标准规定的安全生产条件；不具备安全生产条件的，不得从事生产经营活动。</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生产经营单位应当制定安全生产操作规程，并建立健全和实施下列安全生产规章制度：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全员</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安全生产责任制度和安全生产考核、奖惩制度；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（二）安全生产岗位检查、日常安全检查和专业性安全检查制度；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（三）</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安全风险分级管控和隐患排查治理制度，重大危险源管理制度；</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（四）安全生产资金投入和设备、设施保障制度；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（五）具有较大危险、危害因素的生产经营场所、设备和设施的安全管理制度以及危险作业管理制度；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（六）安全生产教育、培训和持证上岗制度；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（七）</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劳动防护用品配备和使用管理制度；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（八）事故报告、应急救援和调查处理制度；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（九）安全生产管理台账、档案制度；</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（十）法律、法规规定的其他安全生产规章</a:t>
                      </a:r>
                      <a:endParaRPr lang="zh-CN" altLang="en-US" sz="2000">
                        <a:latin typeface="黑体" panose="02010609060101010101" charset="-122"/>
                        <a:ea typeface="黑体" panose="02010609060101010101" charset="-122"/>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lang="zh-CN" altLang="en-US" sz="1800" b="0">
                          <a:solidFill>
                            <a:schemeClr val="tx1"/>
                          </a:solidFill>
                          <a:sym typeface="+mn-ea"/>
                        </a:rPr>
                        <a:t>1.明确不具备安全生产条件的，不得从事生产经营活动；</a:t>
                      </a:r>
                      <a:endParaRPr lang="zh-CN" altLang="en-US" sz="1800" b="0">
                        <a:solidFill>
                          <a:schemeClr val="tx1"/>
                        </a:solidFill>
                      </a:endParaRPr>
                    </a:p>
                    <a:p>
                      <a:pPr>
                        <a:buNone/>
                      </a:pPr>
                      <a:r>
                        <a:rPr lang="zh-CN" altLang="en-US" sz="1800" b="0">
                          <a:solidFill>
                            <a:schemeClr val="tx1"/>
                          </a:solidFill>
                          <a:sym typeface="+mn-ea"/>
                        </a:rPr>
                        <a:t>2.增加安全风险管控，形成隐患排查治理制度和重大危险源管理制度；</a:t>
                      </a:r>
                      <a:endParaRPr lang="zh-CN" altLang="en-US" sz="1800" b="0">
                        <a:solidFill>
                          <a:schemeClr val="tx1"/>
                        </a:solidFill>
                      </a:endParaRPr>
                    </a:p>
                    <a:p>
                      <a:pPr>
                        <a:buNone/>
                      </a:pPr>
                      <a:r>
                        <a:rPr lang="zh-CN" altLang="en-US" sz="1800" b="0">
                          <a:solidFill>
                            <a:srgbClr val="C00000"/>
                          </a:solidFill>
                          <a:sym typeface="+mn-ea"/>
                        </a:rPr>
                        <a:t>3.职业病防治不再纳入安全生产工作的范围；</a:t>
                      </a:r>
                      <a:endParaRPr lang="zh-CN" altLang="en-US" sz="1800" b="0">
                        <a:solidFill>
                          <a:srgbClr val="C00000"/>
                        </a:solidFill>
                      </a:endParaRPr>
                    </a:p>
                    <a:p>
                      <a:pPr>
                        <a:buNone/>
                      </a:pPr>
                      <a:r>
                        <a:rPr lang="zh-CN" altLang="en-US" sz="1800" b="0">
                          <a:solidFill>
                            <a:schemeClr val="tx1"/>
                          </a:solidFill>
                          <a:sym typeface="+mn-ea"/>
                        </a:rPr>
                        <a:t>4.增加法律、法规规定的其他安全生产规章制度</a:t>
                      </a:r>
                      <a:endParaRPr lang="zh-CN" altLang="en-US" sz="18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6857365"/>
        </p:xfrm>
        <a:graphic>
          <a:graphicData uri="http://schemas.openxmlformats.org/drawingml/2006/table">
            <a:tbl>
              <a:tblPr firstRow="1" bandRow="1">
                <a:tableStyleId>{5C22544A-7EE6-4342-B048-85BDC9FD1C3A}</a:tableStyleId>
              </a:tblPr>
              <a:tblGrid>
                <a:gridCol w="8710295"/>
                <a:gridCol w="3453765"/>
              </a:tblGrid>
              <a:tr h="6857365">
                <a:tc>
                  <a:txBody>
                    <a:bodyPr/>
                    <a:p>
                      <a:pPr>
                        <a:buNone/>
                      </a:pPr>
                      <a:endParaRPr lang="zh-CN" altLang="en-US" sz="1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1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1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第十五条 生产经营单位应当具备的安全生产条件所必需的资金投入，由生产经营单位的决策机构、主要负责人或者个人经营的投资人予以保证，并对由于安全生产所必需的资金投入不足导致的后果承担责任。</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生产经营单位应当将安全生产投入纳入年度生产经营计划和财务预算，按照国家有关规定</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足额提取</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、使用安全生产费用，专门用于改善安全生产条件。</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lang="en-US" altLang="zh-CN" sz="1800" b="0">
                          <a:solidFill>
                            <a:schemeClr val="tx1"/>
                          </a:solidFill>
                          <a:sym typeface="+mn-ea"/>
                        </a:rPr>
                        <a:t>  </a:t>
                      </a:r>
                      <a:r>
                        <a:rPr lang="en-US" altLang="zh-CN" sz="2400" b="0">
                          <a:solidFill>
                            <a:schemeClr val="tx1"/>
                          </a:solidFill>
                          <a:sym typeface="+mn-ea"/>
                        </a:rPr>
                        <a:t>  </a:t>
                      </a:r>
                      <a:r>
                        <a:rPr lang="zh-CN" altLang="en-US" sz="2400" b="0">
                          <a:solidFill>
                            <a:schemeClr val="tx1"/>
                          </a:solidFill>
                          <a:sym typeface="+mn-ea"/>
                        </a:rPr>
                        <a:t>明确生产经营单位应具备满足安全生产条件的资金投入，安全生产投入应纳入年度生产经营计划和财务预算，安全生产费用应专用于改善安全生产条件</a:t>
                      </a:r>
                      <a:endParaRPr lang="zh-CN" altLang="en-US"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安</a:t>
            </a:r>
            <a:r>
              <a:rPr lang="en-US" altLang="zh-CN"/>
              <a:t>  </a:t>
            </a:r>
            <a:r>
              <a:rPr lang="zh-CN" altLang="en-US"/>
              <a:t>全</a:t>
            </a:r>
            <a:r>
              <a:rPr lang="en-US" altLang="zh-CN"/>
              <a:t>  </a:t>
            </a:r>
            <a:r>
              <a:rPr lang="zh-CN" altLang="en-US"/>
              <a:t>责</a:t>
            </a:r>
            <a:r>
              <a:rPr lang="en-US" altLang="zh-CN"/>
              <a:t>  </a:t>
            </a:r>
            <a:r>
              <a:rPr lang="zh-CN" altLang="en-US"/>
              <a:t>任</a:t>
            </a:r>
            <a:endParaRPr lang="zh-CN" altLang="en-US"/>
          </a:p>
        </p:txBody>
      </p:sp>
      <p:sp>
        <p:nvSpPr>
          <p:cNvPr id="3" name="内容占位符 2"/>
          <p:cNvSpPr>
            <a:spLocks noGrp="1"/>
          </p:cNvSpPr>
          <p:nvPr>
            <p:ph idx="1"/>
          </p:nvPr>
        </p:nvSpPr>
        <p:spPr/>
        <p:txBody>
          <a:bodyPr/>
          <a:p>
            <a:endParaRPr lang="zh-CN" altLang="en-US"/>
          </a:p>
        </p:txBody>
      </p:sp>
      <p:pic>
        <p:nvPicPr>
          <p:cNvPr id="4" name="ECB019B1-382A-4266-B25C-5B523AA43C14-1" descr="C:/Users/Administrator.SKY-20210715KWC/AppData/Local/Temp/wpp.juexHcwpp"/>
          <p:cNvPicPr>
            <a:picLocks noChangeAspect="1"/>
          </p:cNvPicPr>
          <p:nvPr/>
        </p:nvPicPr>
        <p:blipFill>
          <a:blip r:embed="rId1"/>
          <a:stretch>
            <a:fillRect/>
          </a:stretch>
        </p:blipFill>
        <p:spPr>
          <a:xfrm>
            <a:off x="476250" y="2173923"/>
            <a:ext cx="11239500" cy="2510155"/>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6857365"/>
        </p:xfrm>
        <a:graphic>
          <a:graphicData uri="http://schemas.openxmlformats.org/drawingml/2006/table">
            <a:tbl>
              <a:tblPr firstRow="1" bandRow="1">
                <a:tableStyleId>{5C22544A-7EE6-4342-B048-85BDC9FD1C3A}</a:tableStyleId>
              </a:tblPr>
              <a:tblGrid>
                <a:gridCol w="8709660"/>
                <a:gridCol w="3453765"/>
              </a:tblGrid>
              <a:tr h="6857365">
                <a:tc>
                  <a:txBody>
                    <a:bodyPr/>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第十六条　生产经营单位的主要负责人应当履行下列安全生产工作职责：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（一）组织制定并实施本条例第十四条规定的安全生产规章制度和安全生产操作规程，加强安全生产标准化建设；</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（二）组织制定并实施本单位安全生产教育和培训计划；</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（三）</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保证本单位安全生产投入的有效实施；</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（四）</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督促安全风险分级管控、隐患排查和整改措施的落实，及时消除生产安全事故隐患，</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每半年至少组织一次安全生产全面检查，研究分析安全生产存在问题；</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（五）组织制定并实施生产安全事故应急救援预案，每年至少组织和参与一次应急救援演练；</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（六）发生事故时迅速组织抢险救援，并及时、如实向</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应急管理部门和其他负有安全生产监督管理职责的部门</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报告事故情况，做好善后处理工作，配合调查处理；</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（七）每年向职工大会或者职工代表大会、股东会或者股东大会报告安全生产情况，接受工会、从业人员、股东对安全生产工作的监督；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（八）法律、法规规定的其他安全生产工作职责。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lang="en-US" b="0">
                          <a:solidFill>
                            <a:schemeClr val="tx1"/>
                          </a:solidFill>
                          <a:sym typeface="+mn-ea"/>
                        </a:rPr>
                        <a:t>   </a:t>
                      </a:r>
                      <a:r>
                        <a:rPr b="0">
                          <a:solidFill>
                            <a:schemeClr val="tx1"/>
                          </a:solidFill>
                          <a:sym typeface="+mn-ea"/>
                        </a:rPr>
                        <a:t>细化生产经营单位主要负责人法定责任。主要负责人除了原有的职责，还应当组织制定安全生产操作规程、推进安全生产标准化建设、组织制定并实施安全生产教育和培训计划、保证安全生产投入、督促落实安全风险分级管控、及时消除安全生产事故隐患、组织制定并实施生产安全事故应急救援预案、发生事故时向</a:t>
                      </a:r>
                      <a:r>
                        <a:rPr b="0">
                          <a:solidFill>
                            <a:srgbClr val="FF0000"/>
                          </a:solidFill>
                          <a:sym typeface="+mn-ea"/>
                        </a:rPr>
                        <a:t>应急管理部门</a:t>
                      </a:r>
                      <a:r>
                        <a:rPr b="0">
                          <a:solidFill>
                            <a:schemeClr val="tx1"/>
                          </a:solidFill>
                          <a:sym typeface="+mn-ea"/>
                        </a:rPr>
                        <a:t>报告。</a:t>
                      </a:r>
                      <a:endParaRPr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6823710"/>
        </p:xfrm>
        <a:graphic>
          <a:graphicData uri="http://schemas.openxmlformats.org/drawingml/2006/table">
            <a:tbl>
              <a:tblPr firstRow="1" bandRow="1">
                <a:tableStyleId>{5C22544A-7EE6-4342-B048-85BDC9FD1C3A}</a:tableStyleId>
              </a:tblPr>
              <a:tblGrid>
                <a:gridCol w="8709660"/>
                <a:gridCol w="3453765"/>
              </a:tblGrid>
              <a:tr h="6823710">
                <a:tc>
                  <a:txBody>
                    <a:bodyPr/>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第十七条　生产经营单位设置安全生产分管负责人的，安全生产分管负责人应当履行下列安全生产工作职责：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（一）组织拟订本条例第十四条规定的安全生产规章制度并指导实施；</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（二）对生产经营决策是否符合安全生产法律、法规规定和本单位安全生产管理制度提出意见；</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（三）每季度至少组织一次安全生产全面检查，及时研究解决安全生产存在问题，并向主要负责人报告安全生产工作情况；</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（四）组织落实重大危险源管理、安全风险分级管控、生产安全事故隐患排查治理；</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（五）协助生产经营单位主要负责人组织并参与应急救援演练；</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（六）对拟奖惩和调整职务的从业人员，提出安全生产工作履职意见；</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（七）法律、法规规定的其他安全生产工作职责。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鼓励生产经营单位设置安全总监或者其他专职安全生产分管负责人。</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endParaRPr lang="zh-CN" altLang="en-US" sz="1800" b="0">
                        <a:solidFill>
                          <a:schemeClr val="tx1"/>
                        </a:solidFill>
                        <a:sym typeface="+mn-ea"/>
                      </a:endParaRPr>
                    </a:p>
                    <a:p>
                      <a:pPr>
                        <a:buNone/>
                      </a:pPr>
                      <a:r>
                        <a:rPr lang="en-US" altLang="zh-CN" sz="1800" b="0">
                          <a:solidFill>
                            <a:schemeClr val="tx1"/>
                          </a:solidFill>
                          <a:sym typeface="+mn-ea"/>
                        </a:rPr>
                        <a:t>  </a:t>
                      </a:r>
                      <a:r>
                        <a:rPr lang="en-US" altLang="zh-CN" sz="2400" b="0">
                          <a:solidFill>
                            <a:schemeClr val="tx1"/>
                          </a:solidFill>
                          <a:sym typeface="+mn-ea"/>
                        </a:rPr>
                        <a:t>  </a:t>
                      </a:r>
                      <a:r>
                        <a:rPr lang="zh-CN" altLang="en-US" sz="2400" b="0">
                          <a:solidFill>
                            <a:schemeClr val="tx1"/>
                          </a:solidFill>
                          <a:sym typeface="+mn-ea"/>
                        </a:rPr>
                        <a:t>细化分管安全生产负责人工作职责，职业危害防治不再纳入职责范围；分管负责人除了原有的职责，还应当分析本单位安全生产决策/管理制度的合规性、组织落实重大危险源管理、安全风险分级管控、对相关人员提出安全生产履职意见。</a:t>
                      </a:r>
                      <a:endParaRPr lang="zh-CN" altLang="en-US"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第十八条　</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建筑施工单位应当设置安全生产管理机构</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；矿山、金属冶炼、运输单位和危险物品的生产、经营、储存、装卸单位，应当设置安全生产管理机构或者配备专职安全生产管理人员。</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前款规定以外的其他生产经营单位，</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从业人员超过一百人的，应当设置安全生产管理机构或者配备专职安全生产管理人员；从业人员在一百人以下的，应当配备专职或者兼职的安全生产管理人员</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下列生产经营单位应当设置安全生产管理机构：</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（一）从业人员超过五十人的矿山和危险物品生产、经营、储存、运输、装卸单位；</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（二）从业人员超过一百人的金属冶炼、危险物品使用、危险物品废弃处置、船舶修造单位；</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（三）从业人员超过三百人的机械制造、建材制造、电力、运输单位、农业机械作业合作组织；</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（四）从业人员超过一千人的其他生产经营单位。</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危险物品的生产、储存、装卸单位以及矿山、金属冶炼单位，应当有相应专业类别的注册安全工程师从事安全生产管理工作。</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鼓励其他生产经营单位聘用注册安全工程师从事安全生产管理工作。</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r>
                        <a:rPr sz="2000" b="0">
                          <a:solidFill>
                            <a:schemeClr val="tx1"/>
                          </a:solidFill>
                          <a:sym typeface="+mn-ea"/>
                        </a:rPr>
                        <a:t>1.明确建筑施工单位应当设置安全生产管理机构；</a:t>
                      </a:r>
                      <a:endParaRPr sz="2000" b="0">
                        <a:solidFill>
                          <a:schemeClr val="tx1"/>
                        </a:solidFill>
                        <a:sym typeface="+mn-ea"/>
                      </a:endParaRPr>
                    </a:p>
                    <a:p>
                      <a:pPr>
                        <a:buNone/>
                      </a:pPr>
                      <a:r>
                        <a:rPr sz="2000" b="0">
                          <a:solidFill>
                            <a:schemeClr val="tx1"/>
                          </a:solidFill>
                          <a:sym typeface="+mn-ea"/>
                        </a:rPr>
                        <a:t>2.运输单位（不限于道路运输）、危险物品装卸单位应设置安全生产管理机构或者配备专职安全生产管理人员；</a:t>
                      </a:r>
                      <a:endParaRPr sz="2000" b="0">
                        <a:solidFill>
                          <a:schemeClr val="tx1"/>
                        </a:solidFill>
                        <a:sym typeface="+mn-ea"/>
                      </a:endParaRPr>
                    </a:p>
                    <a:p>
                      <a:pPr>
                        <a:buNone/>
                      </a:pPr>
                      <a:r>
                        <a:rPr sz="2000" b="0">
                          <a:solidFill>
                            <a:schemeClr val="tx1"/>
                          </a:solidFill>
                          <a:sym typeface="+mn-ea"/>
                        </a:rPr>
                        <a:t>3.一百人以下的其他单位，应当配备专职或者兼职的安全生产管理人员；</a:t>
                      </a:r>
                      <a:endParaRPr sz="2000" b="0">
                        <a:solidFill>
                          <a:schemeClr val="tx1"/>
                        </a:solidFill>
                        <a:sym typeface="+mn-ea"/>
                      </a:endParaRPr>
                    </a:p>
                    <a:p>
                      <a:pPr>
                        <a:buNone/>
                      </a:pPr>
                      <a:r>
                        <a:rPr sz="2000" b="0">
                          <a:solidFill>
                            <a:schemeClr val="tx1"/>
                          </a:solidFill>
                          <a:sym typeface="+mn-ea"/>
                        </a:rPr>
                        <a:t>4.增加从业人员超过一百人的危险物品废弃处置单位应设置全生产管理机构；</a:t>
                      </a:r>
                      <a:endParaRPr sz="2000" b="0">
                        <a:solidFill>
                          <a:schemeClr val="tx1"/>
                        </a:solidFill>
                        <a:sym typeface="+mn-ea"/>
                      </a:endParaRPr>
                    </a:p>
                    <a:p>
                      <a:pPr>
                        <a:buNone/>
                      </a:pPr>
                      <a:r>
                        <a:rPr sz="2000" b="0">
                          <a:solidFill>
                            <a:schemeClr val="tx1"/>
                          </a:solidFill>
                          <a:sym typeface="+mn-ea"/>
                        </a:rPr>
                        <a:t>5.高危行业应当有相应专业类别的注册安全工程师从事安全生产管理工作</a:t>
                      </a:r>
                      <a:endParaRPr sz="20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第十九条　生产经营单位的安全生产管理机构以及安全生产管理人员，应当履行下列职责：</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（一）组织或者参与拟订本单位安全生产规章制度、</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操作规程和生产安全事故应急救援预案；</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（二）组织或者参与本单位安全生产教育和培训，</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如实记录安全生产教育和培训情况；</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（三）组织开展安全风险和危险源辨识、评估，督促落实本单位安全风险分级管控和重大危险源安全管理措施；</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（四）组织或者参与本单位应急救援演练；</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（五）组织安全生产岗位检查、日常安全检查和专业性安全检查，并每月至少组织一次安全生产全面检查，及时排查生产安全事故隐患，</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提出改进安全生产管理的建议；</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（六）制止和纠正违章指挥、</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强令冒险作业</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、违反操作规程的行为；</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（七）督促本单位履行安全生产职责、落实安全生产整改措施，组织安全生产考核。</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000" b="0">
                        <a:solidFill>
                          <a:schemeClr val="tx1"/>
                        </a:solidFill>
                        <a:sym typeface="+mn-ea"/>
                      </a:endParaRPr>
                    </a:p>
                    <a:p>
                      <a:pPr>
                        <a:buNone/>
                      </a:pPr>
                      <a:endParaRPr sz="2000" b="0">
                        <a:solidFill>
                          <a:schemeClr val="tx1"/>
                        </a:solidFill>
                        <a:sym typeface="+mn-ea"/>
                      </a:endParaRPr>
                    </a:p>
                    <a:p>
                      <a:pPr>
                        <a:buNone/>
                      </a:pPr>
                      <a:r>
                        <a:rPr sz="2000" b="0">
                          <a:solidFill>
                            <a:schemeClr val="tx1"/>
                          </a:solidFill>
                          <a:sym typeface="+mn-ea"/>
                        </a:rPr>
                        <a:t>1.整合了安全生产管理机构与安全生产管理人员的职责；</a:t>
                      </a:r>
                      <a:endParaRPr sz="2000" b="0">
                        <a:solidFill>
                          <a:schemeClr val="tx1"/>
                        </a:solidFill>
                        <a:sym typeface="+mn-ea"/>
                      </a:endParaRPr>
                    </a:p>
                    <a:p>
                      <a:pPr>
                        <a:buNone/>
                      </a:pPr>
                      <a:r>
                        <a:rPr sz="2000" b="0">
                          <a:solidFill>
                            <a:schemeClr val="tx1"/>
                          </a:solidFill>
                          <a:sym typeface="+mn-ea"/>
                        </a:rPr>
                        <a:t>2.除原有的职责，还应当组织或参与拟定操作规程和生产安全事故应急救援预案、记录安全生产教育和培训情况、组织开展安全风险和危险源辨识和评估、督促落实安全风险分级管控和重大危险源安全管理措施、组织或参与应急救援演练、提出改进安全生产管理的建议、制止和纠正强令冒险作业。</a:t>
                      </a:r>
                      <a:endParaRPr sz="2000" b="0">
                        <a:solidFill>
                          <a:schemeClr val="tx1"/>
                        </a:solidFill>
                        <a:sym typeface="+mn-ea"/>
                      </a:endParaRPr>
                    </a:p>
                    <a:p>
                      <a:pPr>
                        <a:buNone/>
                      </a:pPr>
                      <a:r>
                        <a:rPr sz="2000" b="0">
                          <a:solidFill>
                            <a:schemeClr val="tx1"/>
                          </a:solidFill>
                          <a:sym typeface="+mn-ea"/>
                        </a:rPr>
                        <a:t>3.职业病防治不再纳入安全生产管理范围。</a:t>
                      </a:r>
                      <a:endParaRPr sz="20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第二十条 生产经营单位的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班组每周至少开展一次安全生产检查，从业人员在每班工作前应当进行本岗位安全检查</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，确认安全后方可进行操作。</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岗位安全检查主要包括下列事项：</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（一）设备的安全状态良好，安全防护装置有效；</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（二）规定的安全措施落实；</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（三）所用的设备、工具符合安全操作规定；</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（四）作业场地以及物品堆放符合安全规范；</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（五）个人防护用品、用具齐全、完好，并正确佩戴和使用；</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（六）安全操作要领、操作规程明确。</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从业人员发现安全隐患，应当</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采取措施解决或者按照规定停止作业</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，对无法自行解决的隐患，应当及时向主管人员、安全生产管理机构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或者安全生产管理人员</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报告。主管人员、安全生产管理机构或者安全生产管理人员应当及时解决。</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在</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当班</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生产活动结束后，从业人员应当对本岗位负责的设备、设施、电器、电路、作业场地、物品存放等进行安全检查，防止非生产时间发生事故</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增加班组每周至少开展一次安全生产检查要求，加强岗位安全检查工作，岗位安全检查频次由"每天"提高至"每班”。</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第二十一条　生产经营单位</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应当在有较大危险因素的生产经营场所和有关设施、设备上</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，设置明显的安全警示标志;将作业场所和工作岗位存在的危险、</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有害因素</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和防范措施，以及发生直接危及人身安全的紧急情况时的应急措施等事项告知从业人员，保障从业人员的知情权。</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2017</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版</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：应当在</a:t>
                      </a: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危险作业场所和生产、储存设施</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等设置明显的安全警示和标志、标识，将作业场所和工作岗位存在的危险、</a:t>
                      </a: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危害因素</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和防范措施）</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生产经营单位应在有较大危险因素的生产经营场所和有关设施、设备上，设置明显的安全警示和标志、标识</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dirty="0">
                <a:solidFill>
                  <a:srgbClr val="FF0000"/>
                </a:solidFill>
                <a:latin typeface="+mj-ea"/>
                <a:sym typeface="+mn-ea"/>
              </a:rPr>
              <a:t>修订《条例》的背景</a:t>
            </a:r>
            <a:endParaRPr lang="zh-CN" altLang="en-US" dirty="0"/>
          </a:p>
        </p:txBody>
      </p:sp>
      <p:sp>
        <p:nvSpPr>
          <p:cNvPr id="6" name="节编号"/>
          <p:cNvSpPr>
            <a:spLocks noGrp="1"/>
          </p:cNvSpPr>
          <p:nvPr>
            <p:ph type="body" sz="quarter" idx="13"/>
            <p:custDataLst>
              <p:tags r:id="rId2"/>
            </p:custDataLst>
          </p:nvPr>
        </p:nvSpPr>
        <p:spPr>
          <a:xfrm>
            <a:off x="866140" y="1731125"/>
            <a:ext cx="9144000" cy="1224000"/>
          </a:xfrm>
        </p:spPr>
        <p:txBody>
          <a:bodyPr/>
          <a:lstStyle/>
          <a:p>
            <a:r>
              <a:rPr lang="en-US" altLang="zh-CN" dirty="0"/>
              <a:t>PART 1</a:t>
            </a:r>
            <a:endParaRPr lang="en-US" altLang="zh-CN" dirty="0"/>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第二十二条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的主要负责人和安全生产分管负责人、</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安全总监、安全生产管理人员</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，必须具备与本单位所从事的生产经营活动相应的安全生产知识和管理能力。</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危险物品的生产、经营、储存、装卸单位以及矿山、金属冶炼、建筑施工、运输单位的主要负责人和安全生产分管负责人、安全总监、安全生产管理人员，应当由负有安全生产监督管理职责的部门对其安全生产知识和管理能力考核合格。考核不得收费。</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危险物品的生产、经营、储存、装卸单位以及矿山、金属冶炼、建筑施工、运输单位复工复产的，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应当在复工复产前对从业人员开展安全注意事项、安全防范措施、应急避险措施等安全生产教育培训。</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生产经营单位应当对离岗六个月以上或者换岗的从业人员，进行专门的安全生产教育和培训。</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生产经营单位组织或者指派从业人员参加安全生产教育和培训的，应当承担培训费用。</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安全培训机构对本条第二款规定人员和特种作业人员开展培训的，应当将教师、教学和实习实训设施等情况书面报告负有安全生产监督管理职责的部门。</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加强生产经营单位安全教育培训：</a:t>
                      </a:r>
                      <a:endParaRPr sz="2400" b="0">
                        <a:solidFill>
                          <a:schemeClr val="tx1"/>
                        </a:solidFill>
                        <a:sym typeface="+mn-ea"/>
                      </a:endParaRPr>
                    </a:p>
                    <a:p>
                      <a:pPr>
                        <a:buNone/>
                      </a:pPr>
                      <a:r>
                        <a:rPr sz="2400" b="0">
                          <a:solidFill>
                            <a:schemeClr val="tx1"/>
                          </a:solidFill>
                          <a:sym typeface="+mn-ea"/>
                        </a:rPr>
                        <a:t>1.高危行业主要负责人与各安全生产管理人员应由负有安全生产监督管理职责的部门对其安全生产知识和管理能力考核合格，考核不得收费；</a:t>
                      </a:r>
                      <a:endParaRPr sz="2400" b="0">
                        <a:solidFill>
                          <a:schemeClr val="tx1"/>
                        </a:solidFill>
                        <a:sym typeface="+mn-ea"/>
                      </a:endParaRPr>
                    </a:p>
                    <a:p>
                      <a:pPr>
                        <a:buNone/>
                      </a:pPr>
                      <a:r>
                        <a:rPr sz="2400" b="0">
                          <a:solidFill>
                            <a:schemeClr val="tx1"/>
                          </a:solidFill>
                          <a:sym typeface="+mn-ea"/>
                        </a:rPr>
                        <a:t>2.企业复工复产前应开展安全培训；</a:t>
                      </a:r>
                      <a:endParaRPr sz="2400" b="0">
                        <a:solidFill>
                          <a:schemeClr val="tx1"/>
                        </a:solidFill>
                        <a:sym typeface="+mn-ea"/>
                      </a:endParaRPr>
                    </a:p>
                    <a:p>
                      <a:pPr>
                        <a:buNone/>
                      </a:pPr>
                      <a:r>
                        <a:rPr sz="2400" b="0">
                          <a:solidFill>
                            <a:schemeClr val="tx1"/>
                          </a:solidFill>
                          <a:sym typeface="+mn-ea"/>
                        </a:rPr>
                        <a:t>3.从业人员参加专门安全技术培训的费用由经营单位承担。</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第二十三条　生产经营单位的特种作业人员必须按照国家有关规定经专门的安全作业培训，取得相应资格，方可上岗作业。</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生产经营单位、安全培训机构对特种作业人员进行安全作业培训的，应当具备国家规定的安全培训条件，并按照国家统一的培训大纲进行。</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生产经营单位委托安全培训机构开展特种作业人员安全作业培训的，应当选择具备国家规定的安全培训条件的机构。</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特种作业人员的培训应由具备国家规定的安全培训条件的单位进行。</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第二十四条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生产经营单位使用被派遣劳动者、灵活用工人员的，应当将接受其作业指令的被派遣劳动者、灵活用工人员纳入本单位的从业人员进行统一管理，</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对被派遣劳动者、灵活用工人员进行岗位安全操作规程和安全操作技能的教育和培训。</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生产经营单位接收中等职业学校（含技工学校）、高等学校学生实习的，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应当对实习学生进行相应的安全生产教育和培训，提供必要的劳动防护用品。</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学校应当协助生产经营单位对实习学生进行安全生产教育和培训。</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生产经营单位与劳务派遣单位、实习学生所在学校签订的协议，应当明确各自承担的安全生产管理职责。</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生产经营单位应当将被派遣劳动者、灵活用工人员纳入本单位的从业人员进行统一安全管理；对实习生提供必要的培训和劳保用品，签订安全协议并明确各方安全职责。</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第二十五条　生产经营单位新建、改建、扩建工程项目(以下统称建设项目)的安全设施，必须与主体工程同时设计、同时施工、同时投入生产和使用。安全设施投资应当纳入建设项目概算。</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生产经营单位应当按照国家和省有关规定，对需要报项目投资主管部门批准的建设项目，</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在报批时将安全生产条件和设施的论证内容纳入可行性研究报告。</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矿山、金属冶炼建设项目和用于生产、储存、装卸危险物品的建设项目的施工单位应当按照批准的安全设施设计施工，其他建设项目施工单位应当按照安全设施设计施工。建设项目的施工单位应当对安全设施的工程质量负责。</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2017</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版</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在编制项目设计文件时，同时编制安全设施的设计文件，并对建设项目设计全面负责）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明确安全生产设施“三同时”要求，将安全生产条件和设施的论证内容纳入可行性研究报告。</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第二十六条　建设项目主体工程完工后，需要进行试生产的，安全设施应当与主体工程同时投入试运行;安全设施验收应当与主体工程验收同时进行。</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建设单位在采取有效安全生产措施后，方可对生产、储存危险化学品的建设项目进行试生产。在试生产前，建设单位应当组织专家对试生产方案进行论证，确认符合试生产条件后，将试生产方案报送负责建设项目安全审查的应急管理部门备案。</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建设单位试生产前应组织专家对试生产方案论证，确认符合条件，将方案报送应急管理部门备案。</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第二十七条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生产经营单位应当安排用于配备劳动防护用品的经费，为从业人员提供符合国家标准或者行业标准的劳动防护用品</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，并监督、教育从业人员按照使用规则佩戴、使用，不得以现金或者其他物品替代劳动防护用品。</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2017</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版</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a:t>
                      </a: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加强</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劳动防护用品采购和使用</a:t>
                      </a: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管理</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建立</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采购、发放和使用登记建档</a:t>
                      </a: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制度</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生产经营单位为从业人员配置符合要求的劳动防护用品，并监督、教育其正确使用。</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第二十八条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矿山、危险化学品、烟花爆竹、交通运输、建筑施工、民用爆炸物品、金属冶炼、渔业生产等国家规定的高危行业、领域的生产经营单位</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，应当按照国家规定投保安全生产责任保险。鼓励其他生产经营单位投保安全生产责任保险。</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保险公司应当按照国家规定和安全生产责任保险事故预防技术服务规范提供生产安全事故预防服务，与投保单位协商制定事故预防技术服务方案，每年为投保单位开展安全风险评估和生产安全事故隐患排查，协助投保单位开展生产安全事故预防工作。</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明确高危行业单位应投保安全生产责任保险；鼓励其他生产经营单位参加安全生产责任保险</a:t>
                      </a:r>
                      <a:endParaRPr sz="2400" b="0">
                        <a:solidFill>
                          <a:schemeClr val="tx1"/>
                        </a:solidFill>
                        <a:sym typeface="+mn-ea"/>
                      </a:endParaRPr>
                    </a:p>
                    <a:p>
                      <a:pPr>
                        <a:buNone/>
                      </a:pPr>
                      <a:r>
                        <a:rPr lang="zh-CN" sz="2400" b="0">
                          <a:solidFill>
                            <a:schemeClr val="tx1"/>
                          </a:solidFill>
                          <a:sym typeface="+mn-ea"/>
                        </a:rPr>
                        <a:t>。</a:t>
                      </a:r>
                      <a:endParaRPr lang="zh-CN" sz="2400" b="0">
                        <a:solidFill>
                          <a:schemeClr val="tx1"/>
                        </a:solidFill>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2017</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版</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的机械制造变为鼓励参保）</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第二十九条　生产经营单位</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应当使用符合国家标准或者行业标准的安全设备，对安全设备进行经常性维护、保养，并定期检测，保证正常运转。</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及时淘汰国家和省规定的危及生产安全的工艺、设备</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。鼓励生产经营单位采用有利于改善安全生产条件的新工艺、新技术、新材料、新设备。</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新增条款</a:t>
                      </a:r>
                      <a:r>
                        <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生产经营单位应使用符合标准的安全设备，对安全设备进行经常性维护、保养，并定期检测；及时淘汰不符合要求的设备。</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第三十条　生产经营单位对重大危险源应当登记建档。登记建档内容包括重大危险源的名称、位置、性质、应急措施和可能造成的危害等。</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生产经营单位应当对重大危险源进行</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定期检测、评估、监控，并制定应急预案，告知从业人员和相关人员在紧急情况下应当采取的应急措施;明确本单位每一处重大危险源的主要负责人、技术负责人和操作负责人，对重大危险源的总体管理、技术管理、操作管理等方面履行安全管理责任。</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生产经营单位应当按照国家有关规定将本单位重大危险源及有关安全措施、应急措施报有关人民政府应急管理部门和有关部门备案。</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（对应</a:t>
                      </a:r>
                      <a:r>
                        <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第三十一、三十三条）</a:t>
                      </a:r>
                      <a:endParaRPr lang="zh-CN" altLang="en-US" sz="2400" dirty="0" err="1" smtClean="0">
                        <a:solidFill>
                          <a:schemeClr val="tx2">
                            <a:lumMod val="60000"/>
                            <a:lumOff val="4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1.生产经营单位对重大危险源登记建档；</a:t>
                      </a:r>
                      <a:endParaRPr sz="2400" b="0">
                        <a:solidFill>
                          <a:schemeClr val="tx1"/>
                        </a:solidFill>
                        <a:sym typeface="+mn-ea"/>
                      </a:endParaRPr>
                    </a:p>
                    <a:p>
                      <a:pPr>
                        <a:buNone/>
                      </a:pPr>
                      <a:r>
                        <a:rPr sz="2400" b="0">
                          <a:solidFill>
                            <a:schemeClr val="tx1"/>
                          </a:solidFill>
                          <a:sym typeface="+mn-ea"/>
                        </a:rPr>
                        <a:t>2.定期检测、评估、监控，并制定应急预案，落实应急措施告知；</a:t>
                      </a:r>
                      <a:endParaRPr sz="2400" b="0">
                        <a:solidFill>
                          <a:schemeClr val="tx1"/>
                        </a:solidFill>
                        <a:sym typeface="+mn-ea"/>
                      </a:endParaRPr>
                    </a:p>
                    <a:p>
                      <a:pPr>
                        <a:buNone/>
                      </a:pPr>
                      <a:r>
                        <a:rPr sz="2400" b="0">
                          <a:solidFill>
                            <a:schemeClr val="tx1"/>
                          </a:solidFill>
                          <a:sym typeface="+mn-ea"/>
                        </a:rPr>
                        <a:t>3.明确各重大危险源的管理、技术、操作负责人与职责；</a:t>
                      </a:r>
                      <a:endParaRPr sz="2400" b="0">
                        <a:solidFill>
                          <a:schemeClr val="tx1"/>
                        </a:solidFill>
                        <a:sym typeface="+mn-ea"/>
                      </a:endParaRPr>
                    </a:p>
                    <a:p>
                      <a:pPr>
                        <a:buNone/>
                      </a:pPr>
                      <a:r>
                        <a:rPr sz="2400" b="0">
                          <a:solidFill>
                            <a:schemeClr val="tx1"/>
                          </a:solidFill>
                          <a:sym typeface="+mn-ea"/>
                        </a:rPr>
                        <a:t>4.重大危险源及有关安全措施、应急措施报备应急管理部门。</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第三十一条 生产经营单位应当落实安全风险分级管控制度，开展安全风险识别、分析、评价，并按照安全风险分级采取相应的管控措施。</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生产经营单位应当编制包括风险类别、名称、特征、位置、责任主体、控制措施等情况的安全风险分级管控清单，并及时进行动态更新。</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发现存在重大安全风险的，应当按照规定及时采取相应的管控措施，在三日内向所在地县级人民政府负有安全生产监督管理职责的部门报告重大安全风险基本情况，并每月报告重大安全风险管控情况。</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新增条款</a:t>
                      </a:r>
                      <a:r>
                        <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1.生产经营单位应落实安全分级管控制度，开展安全风险识别、分析、评价，编制安全风险分级管控清单；</a:t>
                      </a:r>
                      <a:endParaRPr sz="2400" b="0">
                        <a:solidFill>
                          <a:schemeClr val="tx1"/>
                        </a:solidFill>
                        <a:sym typeface="+mn-ea"/>
                      </a:endParaRPr>
                    </a:p>
                    <a:p>
                      <a:pPr>
                        <a:buNone/>
                      </a:pPr>
                      <a:r>
                        <a:rPr sz="2400" b="0">
                          <a:solidFill>
                            <a:schemeClr val="tx1"/>
                          </a:solidFill>
                          <a:sym typeface="+mn-ea"/>
                        </a:rPr>
                        <a:t>2.存在重大安全风险，应采取管控措施，三日内向当地安全生产监督管理部门报告风险情况，并每月报告重大安全风险管控情况。</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r>
              <a:rPr lang="zh-CN" altLang="en-US"/>
              <a:t>2002年10月13日广东省第九届人民代表大会常务委员会第三十七次会议通过</a:t>
            </a:r>
            <a:endParaRPr lang="zh-CN" altLang="en-US"/>
          </a:p>
          <a:p>
            <a:r>
              <a:rPr lang="zh-CN" altLang="en-US"/>
              <a:t>根据2006年9月28日广东省第十届人民代表大会常务委员会第二十七次会议《关于修改〈广东省安全生产条例&gt;的决定》第一次修正   </a:t>
            </a:r>
            <a:endParaRPr lang="zh-CN" altLang="en-US"/>
          </a:p>
          <a:p>
            <a:r>
              <a:rPr lang="zh-CN" altLang="en-US"/>
              <a:t>2013年9月27日广东省第十二届人民代表大会常务委员会第四次会议第一次修订   </a:t>
            </a:r>
            <a:endParaRPr lang="zh-CN" altLang="en-US"/>
          </a:p>
          <a:p>
            <a:r>
              <a:rPr lang="zh-CN" altLang="en-US"/>
              <a:t>根据2017年11月30日广东省第十二届人民代表大会常务委员会第三十七次会议《关于修改〈广东省安全生产条例&gt;的决定》第二次修正   </a:t>
            </a:r>
            <a:endParaRPr lang="zh-CN" altLang="en-US"/>
          </a:p>
          <a:p>
            <a:r>
              <a:rPr lang="zh-CN" altLang="en-US"/>
              <a:t>2023年7月27日广东省第十四届人民代表大会常务委员会第四次会议第二次修订</a:t>
            </a:r>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第三十二条　生产经营单位应当落实生产安全事故隐患排查治理制度，采取技术、管理措施，及时发现并消除事故隐患。事故隐患排查治理情况应当如实记录，</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并通过职工大会或者职工代表大会、信息公示栏、企业内网等方式向从业人员通报。其中，重大事故隐患排查治理情况应当及时向负有安全生产监督管理职责的部门和职工大会或者职工代表大会报告。</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生产经营单位的主要负责人、安全生产分管负责人、安全总监、安全生产管理机构、安全生产管理人员和其他从业人员，应当在各自职责范围内开展</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日常排查、岗位排查和专业排查</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。对排查出的生产安全事故隐患，生产经营单位应当立即组织整改，在隐患整改前或者整改过程中无法保证安全的，应当采取应急防范措施，必要时应当停产、停业整改。</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生产经营单位应落实生产安全事故隐患排查治理制度，隐患排查治理情况应如实记录并向从业人员通报，重大事故应还排查治理情况及时向负有安全生产监督管理职责的部门和职工大会或者职工代表大会报告。</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第三十三条 生产经营单位应当加强安全生产标准化、信息化建设，结合本单位实际推动机械化、自动化、智能化改造，提高安全生产水平。</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矿山、金属冶炼、建筑施工、交通运输、危险化学品、民用爆炸物品等高危行业、领域的生产经营单位，应当按照国家和省的规定对重大危险源、重点场所、重点工艺、重点部位等的安全风险进行实时监测预警。鼓励其他生产经营单位运用信息化技术手段，开展安全风险监测预警。</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矿山、金属冶炼、建筑施工、交通运输、危险化学品、民用爆炸物品等高危行业、领域的生产经营单位，应当按照规定向负有安全生产监督管理职责的部门实时、准确、完整地报送下列安全生产数据：</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（一）安全生产基础情况数据；</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（二）重大安全风险、重大危险源和重大事故隐患数据；</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（三）重点部位和重点工艺装置感知数据；</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（四）安全生产视频监控和监测预警数据。</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新增条款</a:t>
                      </a:r>
                      <a:r>
                        <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endParaRPr sz="2400" b="0">
                        <a:solidFill>
                          <a:schemeClr val="tx1"/>
                        </a:solidFill>
                        <a:sym typeface="+mn-ea"/>
                      </a:endParaRPr>
                    </a:p>
                    <a:p>
                      <a:pPr>
                        <a:buNone/>
                      </a:pPr>
                      <a:r>
                        <a:rPr sz="2400" b="0">
                          <a:solidFill>
                            <a:schemeClr val="tx1"/>
                          </a:solidFill>
                          <a:sym typeface="+mn-ea"/>
                        </a:rPr>
                        <a:t>高危行业应按规定对重大危险源、重点场所、重点工艺、重点部位等的安全风险进行实时监测预警，向负有安全生产监督管理职责的部门报送安全生产数据。</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0" y="0"/>
          <a:ext cx="12163425" cy="7040880"/>
        </p:xfrm>
        <a:graphic>
          <a:graphicData uri="http://schemas.openxmlformats.org/drawingml/2006/table">
            <a:tbl>
              <a:tblPr firstRow="1" bandRow="1">
                <a:tableStyleId>{5C22544A-7EE6-4342-B048-85BDC9FD1C3A}</a:tableStyleId>
              </a:tblPr>
              <a:tblGrid>
                <a:gridCol w="8893810"/>
                <a:gridCol w="3269615"/>
              </a:tblGrid>
              <a:tr h="7040880">
                <a:tc>
                  <a:txBody>
                    <a:bodyPr/>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第三十四条　生产经营场所内设置的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安全警示标志</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、标识应当规范明显、保持完好，便于从业人员和社会公众识别以及紧急情况下的应急救援。</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生产、储存、使用危险物品</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的生产经营场所，应当按照规定设置相应的通风、</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防潮、防雷</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、防火、防爆、</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防毒</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、防静电、隔离操作等安全设施。</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生产、经营、储存、使用危险物品的车间、商店、仓库不得与员工宿舍在同一座建筑物内，并应当与员工宿舍保持安全距离。</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生产作业场所、仓库严禁住宿和从事与生产经营无关的活动。</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生产经营场所和员工宿舍应当设有符合紧急疏散和救援要求、标志明显、保持畅通的出口、疏散通道。</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禁止占用、锁闭、封堵生产经营场所或者员工宿舍的出口、疏散通道。</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同一生产经营场所或者员工宿舍由两个以上单位管理和使用的，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应当签订安全生产管理协议，明确各方安全生产管理职责和应当采取的安全措施。</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r>
                        <a:rPr sz="2400" b="0">
                          <a:solidFill>
                            <a:schemeClr val="tx1"/>
                          </a:solidFill>
                          <a:sym typeface="+mn-ea"/>
                        </a:rPr>
                        <a:t>1.生产经营场所内应设置规范安全警示标志；</a:t>
                      </a:r>
                      <a:endParaRPr sz="2400" b="0">
                        <a:solidFill>
                          <a:schemeClr val="tx1"/>
                        </a:solidFill>
                        <a:sym typeface="+mn-ea"/>
                      </a:endParaRPr>
                    </a:p>
                    <a:p>
                      <a:pPr>
                        <a:buNone/>
                      </a:pPr>
                      <a:r>
                        <a:rPr sz="2400" b="0">
                          <a:solidFill>
                            <a:schemeClr val="tx1"/>
                          </a:solidFill>
                          <a:sym typeface="+mn-ea"/>
                        </a:rPr>
                        <a:t>2.生产、储存、使用危险物品场所除原安全设施外，增加防潮、防雷、防毒要求；</a:t>
                      </a:r>
                      <a:endParaRPr sz="2400" b="0">
                        <a:solidFill>
                          <a:schemeClr val="tx1"/>
                        </a:solidFill>
                        <a:sym typeface="+mn-ea"/>
                      </a:endParaRPr>
                    </a:p>
                    <a:p>
                      <a:pPr>
                        <a:buNone/>
                      </a:pPr>
                      <a:r>
                        <a:rPr sz="2400" b="0">
                          <a:solidFill>
                            <a:schemeClr val="tx1"/>
                          </a:solidFill>
                          <a:sym typeface="+mn-ea"/>
                        </a:rPr>
                        <a:t>3.危险物品场所内严禁住宿和从事与生产经营无关的活动，且不得与员工宿舍在同一建筑物；</a:t>
                      </a:r>
                      <a:endParaRPr sz="2400" b="0">
                        <a:solidFill>
                          <a:schemeClr val="tx1"/>
                        </a:solidFill>
                        <a:sym typeface="+mn-ea"/>
                      </a:endParaRPr>
                    </a:p>
                    <a:p>
                      <a:pPr>
                        <a:buNone/>
                      </a:pPr>
                      <a:r>
                        <a:rPr sz="2400" b="0">
                          <a:solidFill>
                            <a:schemeClr val="tx1"/>
                          </a:solidFill>
                          <a:sym typeface="+mn-ea"/>
                        </a:rPr>
                        <a:t>4.生产经营场所和员工宿舍设有规范安全出口、疏散通道，不得占用、锁闭、封堵；</a:t>
                      </a:r>
                      <a:endParaRPr sz="2400" b="0">
                        <a:solidFill>
                          <a:schemeClr val="tx1"/>
                        </a:solidFill>
                        <a:sym typeface="+mn-ea"/>
                      </a:endParaRPr>
                    </a:p>
                    <a:p>
                      <a:pPr>
                        <a:buNone/>
                      </a:pPr>
                      <a:r>
                        <a:rPr sz="2400" b="0">
                          <a:solidFill>
                            <a:schemeClr val="tx1"/>
                          </a:solidFill>
                          <a:sym typeface="+mn-ea"/>
                        </a:rPr>
                        <a:t>5.共用经营场所或职工宿舍的单位应签订安全生产管理协议，明确安全责任与安全措施。</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第三十五条　生产经营单位进行爆破、吊装、</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动火、临时用电</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、悬吊、挖掘、建设工程拆除作业，临近高压输电线路、输油（气）管线、通信光（电）缆作业，有限空间作业和</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国家规定的其他危险作业</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，应当执行相关作业管理规定以及本单位作业管理制度，落实下列现场安全管理措施：</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（一）对作业现场进行安全风险识别，确认现场作业条件符合安全作业要求；</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（二）制定作业方案或者安全防范措施，设置安全警示标志；</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en-US" altLang="zh-CN"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（三）按照规定开具安全作业票证，并对安全作业票证进行现场查验确认；</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（四）确认作业人员的上岗资质、身体状况及配备的劳动防护用品符合安全作业要求；</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（五）向作业人员说明危险因素、安全作业要求和应急措施；</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en-US" altLang="zh-CN"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(六)安排专门人员进行现场安全管理，确保操作规程的遵守和安全措施的落实；</a:t>
                      </a:r>
                      <a:endPar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（七）发现直接危及人身安全的紧急情况时，采取应急措施，停止作业并组织作业人员撤离。</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生产经营单位委托其他有专业资质的单位进行前款规定作业的，应当在作业前与受委托方签订安全生产管理协议，或者在委托协议中约定各自的安全生产管理职责。</a:t>
                      </a: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在原来规定的爆破、吊装等作业基础上，增加了动火、临时用电作业，细化危险作业现场安全管理措施，增加安全风险识别、作业方案制定、警示标志设置、安全作业票证及作业现场安全管理要求。</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第三章  安全生产的监督管理</a:t>
                      </a:r>
                      <a:endPar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第四十一条 县级以上人民政府应当组织有关部门逐步</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建立健全本行政区域重点行业、领域安全风险防控体系</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，对城市高层建筑、大型综合体、综合交通枢纽、隧道桥梁、管线管廊、道路交通、轨道交通、燃气、排水防涝、垃圾填埋场、渣土受纳场、电力设施、公园以及其他</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重点行业领域、重点区域、重点企业、重大工程设施实行安全风险管控。</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县级以上人民政府负有安全生产监督管理职责的部门，实施本行业、领域安全风险管控工作，对本行业、领域的安全风险信息进行汇总，</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跟踪安全风险变化，及时发布预警提示信息，强化综合管控和源头治理。</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县级以上人民政府建立健全重点安全风险防控体系，实时监控，多级预警，强化风险综合管控和源头治理。</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第四十三条　县级以上人民政府负有安全生产监督管理职责的部门、</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乡镇人民政府、街道办事处、功能区管理机构</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，应当按照各自职责，建立健全安全生产日常检查制度，对区域内的生产经营单位依法进行检查，对有关信息登记、建档。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县级以上人民政府负有安全生产监督管理职责的部门，应当按照各自职责，根据行业分类、生产经营规模、安全风险等级、生产安全事故情况等确定本行业、领域的重点生产经营单位，适度增加检查频次。</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检查对象涉及多个负有安全生产监督管理职责的部门的行业、领域，负有安全生产监督管理职责的部门应当加强行政执法协作，实行联合检查，避免重复检查;确需分别进行检查的，应当互通情况，发现存在的安全问题应当由其他有关部门进行处理的，应当及时移送其他有关部门并形成记录备查，接受移送的部门应当及时进行处理。</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县级以上人民政府负有安全生产监督管理职责的部门应当建立健全安全生产行政执法与刑事司法衔接工作机制，与公安机关、人民检察院、人民法院加强安全生产行政执法与刑事司法衔接。</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1.细化安全生产日常检查监管部门；</a:t>
                      </a:r>
                      <a:endParaRPr sz="2400" b="0">
                        <a:solidFill>
                          <a:schemeClr val="tx1"/>
                        </a:solidFill>
                        <a:sym typeface="+mn-ea"/>
                      </a:endParaRPr>
                    </a:p>
                    <a:p>
                      <a:pPr>
                        <a:buNone/>
                      </a:pPr>
                      <a:r>
                        <a:rPr sz="2400" b="0">
                          <a:solidFill>
                            <a:schemeClr val="tx1"/>
                          </a:solidFill>
                          <a:sym typeface="+mn-ea"/>
                        </a:rPr>
                        <a:t>2.重点生产经营单位，适度增加检查频次；</a:t>
                      </a:r>
                      <a:endParaRPr sz="2400" b="0">
                        <a:solidFill>
                          <a:schemeClr val="tx1"/>
                        </a:solidFill>
                        <a:sym typeface="+mn-ea"/>
                      </a:endParaRPr>
                    </a:p>
                    <a:p>
                      <a:pPr>
                        <a:buNone/>
                      </a:pPr>
                      <a:r>
                        <a:rPr sz="2400" b="0">
                          <a:solidFill>
                            <a:schemeClr val="tx1"/>
                          </a:solidFill>
                          <a:sym typeface="+mn-ea"/>
                        </a:rPr>
                        <a:t>3.涉及多个监管部门的，实行联合检查或情况互通；</a:t>
                      </a:r>
                      <a:r>
                        <a:rPr lang="zh-CN" sz="2400" b="0">
                          <a:solidFill>
                            <a:schemeClr val="tx1"/>
                          </a:solidFill>
                          <a:sym typeface="+mn-ea"/>
                        </a:rPr>
                        <a:t>（避免增加企业负担）</a:t>
                      </a:r>
                      <a:endParaRPr sz="2400" b="0">
                        <a:solidFill>
                          <a:schemeClr val="tx1"/>
                        </a:solidFill>
                        <a:sym typeface="+mn-ea"/>
                      </a:endParaRPr>
                    </a:p>
                    <a:p>
                      <a:pPr>
                        <a:buNone/>
                      </a:pPr>
                      <a:r>
                        <a:rPr sz="2400" b="0">
                          <a:solidFill>
                            <a:schemeClr val="tx1"/>
                          </a:solidFill>
                          <a:sym typeface="+mn-ea"/>
                        </a:rPr>
                        <a:t>4.建立健全安全生产行政执法与刑事司法衔接工作机制。</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第四十四条　县级以上人民政府负有安全生产监督管理职责的部门，应当建立健全隐患排查治理监督管理制度，</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将重大事故隐患纳入相关信息系统</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，督促生产经营单位消除重大事故隐患。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县级以上人民政府负有安全生产监督管理职责的部门，检查中发现事故隐患，应当责令立即排除;发现重大事故隐患，应当及时登记，并督促生产经营单位制定整改方案、落实整改措施；</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重大事故隐患排除前或者排除过程中无法保证安全的，应当责令从危险区域内撤出作业人员，责令暂时停产停业或者停止使用相关设施、设备；重大事故隐患排除后，经审查同意，方可恢复生产经营和使用。</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县级以上负有安全生产监督管理职责的部门加强隐患排查治理，将重大事故隐患纳入相关信息系统，检查发现事故隐患督促整改，危及安全生产的责令停产停业或停止相关设施直至隐患排除</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第四十五条 省级负有安全生产监督管理职责的部门，应当建立健全重大安全风险公示制度，依法公开本行业、领域重大安全风险相关情况。重大安全风险公示期间，县级以上负有安全生产监督管理职责的部门应当加强监督检查，督促生产经营单位采取有效措施消除、降低或者控制重大安全风险，避免事故发生。安全风险等级降低的，省级负有安全生产监督管理职责的部门应当及时取消公示。</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县级以上人民政府及其负有安全生产监督管理职责的部门，应当建立健全重大生产安全事故隐患治理督办制度，对本地区、本行业领域内危险性较大、治理难度较高、可能造成严重后果或者较大社会影响的重大生产安全事故隐患治理进行督办，督促下级人民政府和负有安全生产监督管理职责的部门落实监管责任，监督生产经营单位在规定期限内完成整改。</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新增条款</a:t>
                      </a:r>
                      <a:r>
                        <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省级负有安全生产监督管理职责的部门建立重大安全风险公示制度；县级以上人民政府及其安全生产监管部门建立重大生产安全事故隐患治理督办制度。</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第五十条　县级以上人民政府负有安全生产监督管理职责的部门和有关部门，应当按照规定将生产经营单位、承保安全生产责任保险的保险公司以及为安全生产提供技术、管理服务的机构的</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信用信息归集到公共信用信息平台，并依法向社会公开</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，实施</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安全生产守信</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激励和失信惩戒。</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bg2">
                              <a:lumMod val="5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dirty="0" err="1" smtClean="0">
                          <a:solidFill>
                            <a:schemeClr val="bg2">
                              <a:lumMod val="5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2017</a:t>
                      </a:r>
                      <a:r>
                        <a:rPr lang="zh-CN" altLang="en-US" sz="2400" dirty="0" err="1" smtClean="0">
                          <a:solidFill>
                            <a:schemeClr val="bg2">
                              <a:lumMod val="5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版为安全生产诚信）</a:t>
                      </a:r>
                      <a:endParaRPr lang="zh-CN" altLang="en-US" sz="2400" dirty="0" err="1" smtClean="0">
                        <a:solidFill>
                          <a:schemeClr val="bg2">
                            <a:lumMod val="5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lgn="l">
                        <a:buClrTx/>
                        <a:buSzTx/>
                        <a:buFontTx/>
                        <a:buNone/>
                      </a:pPr>
                      <a:endParaRPr sz="2400" b="0">
                        <a:solidFill>
                          <a:schemeClr val="tx1"/>
                        </a:solidFill>
                        <a:sym typeface="+mn-ea"/>
                      </a:endParaRPr>
                    </a:p>
                    <a:p>
                      <a:pPr algn="l">
                        <a:buClrTx/>
                        <a:buSzTx/>
                        <a:buFontTx/>
                        <a:buNone/>
                      </a:pPr>
                      <a:r>
                        <a:rPr sz="2400" b="0">
                          <a:solidFill>
                            <a:schemeClr val="tx1"/>
                          </a:solidFill>
                          <a:sym typeface="+mn-ea"/>
                        </a:rPr>
                        <a:t>1、增加了</a:t>
                      </a:r>
                      <a:r>
                        <a:rPr sz="2400" b="0">
                          <a:solidFill>
                            <a:schemeClr val="tx1"/>
                          </a:solidFill>
                          <a:sym typeface="+mn-ea"/>
                        </a:rPr>
                        <a:t>承保安全生产责任保险的保险公司以及为安全生产提供技术、管理服务的机构</a:t>
                      </a:r>
                      <a:endParaRPr sz="2400" b="0">
                        <a:solidFill>
                          <a:schemeClr val="tx1"/>
                        </a:solidFill>
                        <a:sym typeface="+mn-ea"/>
                      </a:endParaRPr>
                    </a:p>
                    <a:p>
                      <a:pPr algn="l">
                        <a:buClrTx/>
                        <a:buSzTx/>
                        <a:buFontTx/>
                        <a:buNone/>
                      </a:pPr>
                      <a:r>
                        <a:rPr sz="2400" b="0">
                          <a:solidFill>
                            <a:schemeClr val="tx1"/>
                          </a:solidFill>
                          <a:sym typeface="+mn-ea"/>
                        </a:rPr>
                        <a:t>2</a:t>
                      </a:r>
                      <a:r>
                        <a:rPr sz="2400" b="0">
                          <a:solidFill>
                            <a:schemeClr val="tx1"/>
                          </a:solidFill>
                          <a:sym typeface="+mn-ea"/>
                        </a:rPr>
                        <a:t>、实施安全生产守信激励和失信惩戒，安全生产信用信息归集到公共信用信息平台，依法向社会公开</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第五十一条 县级以上人民政府负有安全生产监督管理职责的部门，可以按照有关规定聘任应急管理综合行政执法社会监督员。应急管理综合行政执法社会监督员可以向聘任单位提出对安全生产执法工作的建议和意见，提供有关违法行为和风险隐患的问题线索。</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第五十二条 县级以上人民政府负有安全生产监督管理职责的部门结合实际建立健全安全生产专家队伍和服务机制，通过购买服务的方式，委托专家、安全生产服务机构等社会力量为安全生产提供技术支撑和咨询服务。</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新增条款</a:t>
                      </a:r>
                      <a:r>
                        <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en-US" altLang="zh-CN"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1.县级以上人民政府负有安全生产监督管理职责的部门可聘任应急管理综合行政执法社会监督员。</a:t>
                      </a:r>
                      <a:endParaRPr sz="2400" b="0">
                        <a:solidFill>
                          <a:schemeClr val="tx1"/>
                        </a:solidFill>
                        <a:sym typeface="+mn-ea"/>
                      </a:endParaRPr>
                    </a:p>
                    <a:p>
                      <a:pPr>
                        <a:buNone/>
                      </a:pPr>
                      <a:r>
                        <a:rPr sz="2400" b="0">
                          <a:solidFill>
                            <a:schemeClr val="tx1"/>
                          </a:solidFill>
                          <a:sym typeface="+mn-ea"/>
                        </a:rPr>
                        <a:t>2.县级以上人民政府负有安全生产监督管理职责的部门可通过购买服务的方式，委托专家、安全生产服务机构等为安全生产提供技术支撑和咨询服务。</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fontScale="90000"/>
          </a:bodyPr>
          <a:lstStyle/>
          <a:p>
            <a:r>
              <a:rPr lang="zh-CN" altLang="en-US" dirty="0">
                <a:solidFill>
                  <a:srgbClr val="FF0000"/>
                </a:solidFill>
                <a:latin typeface="+mj-ea"/>
                <a:sym typeface="+mn-ea"/>
              </a:rPr>
              <a:t>《条例》修订的主要内容、亮点</a:t>
            </a:r>
            <a:endParaRPr lang="zh-CN" altLang="en-US" dirty="0"/>
          </a:p>
        </p:txBody>
      </p:sp>
      <p:sp>
        <p:nvSpPr>
          <p:cNvPr id="6" name="节编号"/>
          <p:cNvSpPr>
            <a:spLocks noGrp="1"/>
          </p:cNvSpPr>
          <p:nvPr>
            <p:ph type="body" sz="quarter" idx="13"/>
            <p:custDataLst>
              <p:tags r:id="rId2"/>
            </p:custDataLst>
          </p:nvPr>
        </p:nvSpPr>
        <p:spPr>
          <a:xfrm>
            <a:off x="866140" y="2413750"/>
            <a:ext cx="9144000" cy="1224000"/>
          </a:xfrm>
        </p:spPr>
        <p:txBody>
          <a:bodyPr/>
          <a:lstStyle/>
          <a:p>
            <a:r>
              <a:rPr lang="en-US" altLang="zh-CN" dirty="0">
                <a:sym typeface="+mn-ea"/>
              </a:rPr>
              <a:t>PART 2</a:t>
            </a:r>
            <a:endParaRPr lang="en-US" altLang="zh-CN" dirty="0"/>
          </a:p>
          <a:p>
            <a:endParaRPr lang="en-US" altLang="zh-CN"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第五十三条 任何单位或者个人对事故隐患和安全生产违法行为，有权向负有安全生产监督管理职责的部门和其他监管部门举报。</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居民委员会、村民委员会发现其所在区域内的生产经营单位存在事故隐患或者安全生产违法行为时，应当及时向当地人民政府或者有关部门报告。</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负有安全生产监督管理职责的部门和其他监管部门应当建立举报制度，公开举报电话、信箱或者电子邮件地址等网络举报平台;</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对举报者的有关信息予以保密，对经查证属实的举报，应当按照规定对举报者予以奖励。</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明确任何单位和个人检举安全生产违法行为的权力；明确居民委会、村民委员会发现安全生产隐患或违法行为应向人民政府报告的义务；完善举报制度与举报平台。</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第四章  应急救援与事故调查处理</a:t>
                      </a:r>
                      <a:endPar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第五十四条 县级以上人民政府应当组织有关部门制定本行政区域内生产安全事故应急救援预案，建立应急救援体系，定期组织应急救援预案演练。</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乡镇人民政府和街道办事处，以及自由贸易试验区、开发区、经济合作区、工业园区、港区、风景区等功能区，应当制定相应的生产安全事故应急救援预案，协助县级以上人民政府有关部门或者按照授权依法履行生产安全事故应急救援工作职责。</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化工园区应当制定本园区生产安全事故总体应急救援预案，并结合企业类型和工艺特点针对某一种或者多种类型的生产安全事故制定专项应急救援预案。</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生产经营单位应当制定本单位生产安全事故应急救援预案，与所在地县级以上人民政府组织制定的生产安全事故应急救援预案相衔接，按照国家规定报相关行业、领域主管部门备案，并定期组织演练。</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1.各级人民政府、各功能区加强安全生产事故应急管理，制定相应安全生产应急救援预案；</a:t>
                      </a:r>
                      <a:endParaRPr sz="2400" b="0">
                        <a:solidFill>
                          <a:schemeClr val="tx1"/>
                        </a:solidFill>
                        <a:sym typeface="+mn-ea"/>
                      </a:endParaRPr>
                    </a:p>
                    <a:p>
                      <a:pPr>
                        <a:buNone/>
                      </a:pPr>
                      <a:r>
                        <a:rPr sz="2400" b="0">
                          <a:solidFill>
                            <a:schemeClr val="tx1"/>
                          </a:solidFill>
                          <a:sym typeface="+mn-ea"/>
                        </a:rPr>
                        <a:t>2.化工园区制定生产安全事故总体应急救援预案和专项应急救援预案；</a:t>
                      </a:r>
                      <a:endParaRPr sz="2400" b="0">
                        <a:solidFill>
                          <a:schemeClr val="tx1"/>
                        </a:solidFill>
                        <a:sym typeface="+mn-ea"/>
                      </a:endParaRPr>
                    </a:p>
                    <a:p>
                      <a:pPr>
                        <a:buNone/>
                      </a:pPr>
                      <a:r>
                        <a:rPr sz="2400" b="0">
                          <a:solidFill>
                            <a:schemeClr val="tx1"/>
                          </a:solidFill>
                          <a:sym typeface="+mn-ea"/>
                        </a:rPr>
                        <a:t>3.经营单位制定单位生产安全事故应急救援预案，报相关部门备案，定期组织演练。</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第五十五条 县级以上人民政府负有安全生产监督管理职责的部门，根据生产安全事故应急救援工作实际需要，可以在重点地区和重点行业、领域建立应急救援基地和应急救援队伍，也可以依托有条件的生产经营单位、社会组织共同建立应急救援队伍。</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化工园区应当建立危险化学品专业应急救援队伍，配备装备设施。</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危险物品的生产、经营、储存单位以及矿山、金属冶炼、城市轨道交通运营、</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建筑施工单位应当建立应急救援组织</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;生产经营规模较小的，可以不建立应急救援组织，但应当指定兼职的应急救援人员。</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鼓励和支持生产经营单位和其他社会力量建立应急救援队伍，配备相应的应急救援装备和物资，提高应急救援的专业化水平。</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强化应急救援队伍建设；化工园区建立危险化学品专业应急救援队伍，配备装备设施。</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第五十七条 生产经营单位发生生产安全事故后，</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事故现场有关人员应当立即报告本单位负责人。</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单位负责人接到事故报告后，应当立即启动生产安全事故应急救援预案，迅速采取有效措施，组织抢救，防止事故扩大和</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次生、衍生灾害发生，减少人员伤亡和财产损失，并应当于一小时内按照国家有关规定如实报告当地应急管理部门和其他负有安全生产监督管理职责的部门，不得隐瞒不报、谎报或者迟报，不得故意破坏事故现场、毁灭有关证据。</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县级以上人民政府负有安全生产监督管理职责的部门接到事故报告后，应当立即按照国家有关规定上报事故情况；</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有关地方人民政府和负有安全生产监督管理职责的部门的负责人，应当按照生产安全事故应急救援预案的要求立即赶到事故现场，组织事故抢救。应急管理部门和其他负有安全生产监督管理职责的部门接到事故报告后，应当立即相互通报。</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发生较大以上等级（含较大等级）生产安全事故的，当地公安、司法机关应当依法采取有效措施，防止有关责任人员逃逸或者转移、隐匿财产。</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明确事故单位报告时限，单位负责人一小时内将事故报告应急管理部门和其他负有安全生产监督管理职责的部门。</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第五十八条 负责事故调查的人民政府可以直接组织事故调查组进行调查，也可以依法授权或者委托</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本级人民政府应急管理部门或者其他负有安全生产监督管理职责的部门</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组织事故调查组进行调查。</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事故调查组实行组长负责制。</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未造成人员伤亡的一般事故，负责事故调查的县级人民政府可以依法委托事故发生单位组织事故调查组进行调查。被委托的事故发生单位，应当在当地负有安全生产监督管理职责的部门指导下进行事故调查工作。</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造成人员伤亡或者三百万元以上直接经济损失的生产安全事故，不得委托事故发生单位进行事故调查。</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在法定期限内，因事故伤亡人数或者直接经济损失变化导致事故等级发生变化的，应当依法按照变化后的事故等级组织事故调查组进行调查。</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造成人员伤亡或者三百万元以上直接经济损失的生产安全事故，不得委托事故发生单位进行事故调查。</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第五十九条 事故调查处理应当按照</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科学严谨、依法依规、实事求是、注重实效</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的原则，及时、准确地查清事故原因，查明事故性质和责任，评估应急处置工作，总结事故教训，提出整改措施，并对事故责任单位和人员提出处理</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建议。</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事故调查报告应当从技术和管理等方面详细分析事故原因，并依法及时向社会公布</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。事故调查组成员的不同意见应当在事故调查报告的附件中说明。</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事故发生单位应当对本单位负有事故责任的人员进行处理，认真分析事故成因，总结经验教训，制定防范和整改方案，及时全面落实防范和整改措施，将整改落实情况</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向全体从业人员公开，并向当地负有安全生产监督管理职责的部门报告。负有安全生产监督管理职责的部门应当加强监督检查。</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1.事故责任的主体改为单位和人员；</a:t>
                      </a:r>
                      <a:r>
                        <a:rPr lang="zh-CN" sz="2400" b="0">
                          <a:solidFill>
                            <a:schemeClr val="tx1"/>
                          </a:solidFill>
                          <a:sym typeface="+mn-ea"/>
                        </a:rPr>
                        <a:t>（原为事故责任者）</a:t>
                      </a:r>
                      <a:endParaRPr sz="2400" b="0">
                        <a:solidFill>
                          <a:schemeClr val="tx1"/>
                        </a:solidFill>
                        <a:sym typeface="+mn-ea"/>
                      </a:endParaRPr>
                    </a:p>
                    <a:p>
                      <a:pPr>
                        <a:buNone/>
                      </a:pPr>
                      <a:r>
                        <a:rPr sz="2400" b="0">
                          <a:solidFill>
                            <a:schemeClr val="tx1"/>
                          </a:solidFill>
                          <a:sym typeface="+mn-ea"/>
                        </a:rPr>
                        <a:t>2.事故调查报告依法及时向社会公布；</a:t>
                      </a:r>
                      <a:endParaRPr sz="2400" b="0">
                        <a:solidFill>
                          <a:schemeClr val="tx1"/>
                        </a:solidFill>
                        <a:sym typeface="+mn-ea"/>
                      </a:endParaRPr>
                    </a:p>
                    <a:p>
                      <a:pPr>
                        <a:buNone/>
                      </a:pPr>
                      <a:r>
                        <a:rPr sz="2400" b="0">
                          <a:solidFill>
                            <a:schemeClr val="tx1"/>
                          </a:solidFill>
                          <a:sym typeface="+mn-ea"/>
                        </a:rPr>
                        <a:t>3.整改落实情况向全体从业人员公开，向安全生产监管政府部门报告。</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第六十条　县级以上人民政府应当加强生产安全事故调查分析技术支撑体系建设，建立生产安全事故暴露问题整改督办制度，对安全生产制度和措施存在的漏洞、缺陷及时予以修改完善，并督促相关行业、领域生产经营单位加强防范和整改。</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负责事故调查处理的县级以上人民政府应当</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在批复事故调查报告后一年内，组织有关部门对事故整改和防范措施落实情况进行评估，并及时向社会公开评估结果</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；对不履行职责导致事故整改和防范措施没有落实的有关单位和人员，应当按照有关规定追究责任。</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事故调查处理人民政府应在批复事故调查报告后一年内组织开展整改和防范措施落实情况评估</a:t>
                      </a:r>
                      <a:r>
                        <a:rPr lang="zh-CN" sz="2400" b="0">
                          <a:solidFill>
                            <a:schemeClr val="tx1"/>
                          </a:solidFill>
                          <a:sym typeface="+mn-ea"/>
                        </a:rPr>
                        <a:t>。（原为跟踪检查）</a:t>
                      </a:r>
                      <a:endParaRPr lang="zh-CN"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r>
                        <a:rPr lang="zh-CN" altLang="en-US" sz="28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第五章  法律责任</a:t>
                      </a:r>
                      <a:endParaRPr lang="zh-CN" altLang="en-US" sz="28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第六十一条 生产经营单位违反本条例第二十二条第四款、第二十四条第一款规定，有下列情形之一的，责令限期改正，可以处五万元以下的罚款；逾期未改正的，责令停产停业整顿，并处五万元以上十万元以下的罚款，对其直接负责的主管人员和其他直接责任人员处一万元以上二万元以下的罚款：</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（一）对离岗六个月以上的从业人员未进行专门安全生产教育和培训的；</a:t>
                      </a:r>
                      <a:endPar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（二）未将灵活用工人员纳入本单位的从业人员进行统一管理，对其进行岗位安全操作规程和安全操作技能的教育和培训的</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明确行政处罚标准。</a:t>
                      </a:r>
                      <a:endParaRPr sz="2400" b="0">
                        <a:solidFill>
                          <a:schemeClr val="tx1"/>
                        </a:solidFill>
                        <a:sym typeface="+mn-ea"/>
                      </a:endParaRPr>
                    </a:p>
                    <a:p>
                      <a:pPr>
                        <a:buNone/>
                      </a:pPr>
                      <a:r>
                        <a:rPr sz="2400" b="0">
                          <a:solidFill>
                            <a:schemeClr val="tx1"/>
                          </a:solidFill>
                          <a:sym typeface="+mn-ea"/>
                        </a:rPr>
                        <a:t>生产经营单位未对离岗六个月以上人员进行安全教育培训、未将灵活用工人员纳入本单位从业人员统一管理，或被处以罚款。</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第六十二条 </a:t>
                      </a:r>
                      <a:r>
                        <a:rPr lang="zh-CN" altLang="en-US" sz="28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生产经营单位、安全培训机构</a:t>
                      </a:r>
                      <a:r>
                        <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违反本条例第二十三条第二款、第三款规定，违法对特种作业人员开展安全作业培训的，责令限期改正，并处五万元以上十万元以下的罚款，对其直接负责的主管人员和其他责任人员处一万元以上二万元以下的罚款；逾期未改正的，责令停产停业整顿。</a:t>
                      </a:r>
                      <a:endPar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明确行政处罚标准。</a:t>
                      </a:r>
                      <a:endParaRPr sz="2400" b="0">
                        <a:solidFill>
                          <a:schemeClr val="tx1"/>
                        </a:solidFill>
                        <a:sym typeface="+mn-ea"/>
                      </a:endParaRPr>
                    </a:p>
                    <a:p>
                      <a:pPr>
                        <a:buNone/>
                      </a:pPr>
                      <a:r>
                        <a:rPr sz="2400" b="0">
                          <a:solidFill>
                            <a:schemeClr val="tx1"/>
                          </a:solidFill>
                          <a:sym typeface="+mn-ea"/>
                        </a:rPr>
                        <a:t>生产经营单位、培训机构违法对特种作业人员开展安全作业培训，或被处以罚款</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第六十三条 生产经营单位违反第三十条第二款规定，</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未按照规定明确本单位每一处重大危险源的主要负责人、技术负责人和操作负责人的，责令限期改正</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，可以处三万元以下的罚款；逾期未改正的，责令停产停业整顿，并处三万元以上五万元以下的罚款，对其直接负责的主管人员和其他直接责任人员处一万元以上二万元以下的罚款。</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生产经营单位违反本条例第三十一条第三款规定，</a:t>
                      </a:r>
                      <a:r>
                        <a:rPr lang="zh-CN" altLang="en-US" sz="24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未按照规定报告重大安全风险基本情况或者管控情况的</a:t>
                      </a:r>
                      <a:r>
                        <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，责令限期改正，予以警告；逾期未改正的，责令停产停业整顿，并处三万元以下的罚款，对其直接负责的主管人员和其他直接责任人员处一万元以下的罚款。</a:t>
                      </a: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sz="2400" b="0">
                          <a:solidFill>
                            <a:schemeClr val="tx1"/>
                          </a:solidFill>
                          <a:sym typeface="+mn-ea"/>
                        </a:rPr>
                        <a:t>明确行政处罚标准。</a:t>
                      </a:r>
                      <a:endParaRPr sz="2400" b="0">
                        <a:solidFill>
                          <a:schemeClr val="tx1"/>
                        </a:solidFill>
                        <a:sym typeface="+mn-ea"/>
                      </a:endParaRPr>
                    </a:p>
                    <a:p>
                      <a:pPr>
                        <a:buNone/>
                      </a:pPr>
                      <a:r>
                        <a:rPr sz="2400" b="0">
                          <a:solidFill>
                            <a:schemeClr val="tx1"/>
                          </a:solidFill>
                          <a:sym typeface="+mn-ea"/>
                        </a:rPr>
                        <a:t>生产经营单位未按规定明确本单位每一处重大危险源的相关负责人、未按规定报告重大安全风险基本情况或者管控情况，或被处以罚款。</a:t>
                      </a: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zh-CN" altLang="en-US">
                <a:solidFill>
                  <a:srgbClr val="FF0000"/>
                </a:solidFill>
                <a:sym typeface="+mn-ea"/>
              </a:rPr>
              <a:t>《广东省安全生产条例</a:t>
            </a:r>
            <a:r>
              <a:rPr lang="en-US" altLang="zh-CN">
                <a:solidFill>
                  <a:srgbClr val="FF0000"/>
                </a:solidFill>
                <a:sym typeface="+mn-ea"/>
              </a:rPr>
              <a:t> </a:t>
            </a:r>
            <a:r>
              <a:rPr lang="zh-CN" altLang="en-US">
                <a:solidFill>
                  <a:srgbClr val="FF0000"/>
                </a:solidFill>
                <a:sym typeface="+mn-ea"/>
              </a:rPr>
              <a:t>（</a:t>
            </a:r>
            <a:r>
              <a:rPr lang="en-US" altLang="zh-CN">
                <a:solidFill>
                  <a:srgbClr val="FF0000"/>
                </a:solidFill>
                <a:sym typeface="+mn-ea"/>
              </a:rPr>
              <a:t>2023</a:t>
            </a:r>
            <a:r>
              <a:rPr lang="zh-CN" altLang="en-US">
                <a:solidFill>
                  <a:srgbClr val="FF0000"/>
                </a:solidFill>
                <a:sym typeface="+mn-ea"/>
              </a:rPr>
              <a:t>）》</a:t>
            </a:r>
            <a:r>
              <a:rPr lang="zh-CN" altLang="en-US"/>
              <a:t>共分五章、一附则，共</a:t>
            </a:r>
            <a:r>
              <a:rPr lang="en-US" altLang="zh-CN"/>
              <a:t>68</a:t>
            </a:r>
            <a:r>
              <a:rPr lang="zh-CN" altLang="en-US"/>
              <a:t>条规定</a:t>
            </a:r>
            <a:endParaRPr lang="zh-CN" altLang="en-US"/>
          </a:p>
          <a:p>
            <a:r>
              <a:rPr lang="zh-CN" altLang="en-US"/>
              <a:t>第一章 总 则</a:t>
            </a:r>
            <a:r>
              <a:rPr lang="zh-CN" altLang="en-US">
                <a:sym typeface="+mn-ea"/>
              </a:rPr>
              <a:t>（</a:t>
            </a:r>
            <a:r>
              <a:rPr lang="en-US" altLang="zh-CN">
                <a:sym typeface="+mn-ea"/>
              </a:rPr>
              <a:t>13</a:t>
            </a:r>
            <a:r>
              <a:rPr lang="zh-CN" altLang="en-US">
                <a:sym typeface="+mn-ea"/>
              </a:rPr>
              <a:t>条规定）</a:t>
            </a:r>
            <a:endParaRPr lang="zh-CN" altLang="en-US"/>
          </a:p>
          <a:p>
            <a:r>
              <a:rPr lang="zh-CN" altLang="en-US"/>
              <a:t>第二章 生产经营单位的安全生产保障</a:t>
            </a:r>
            <a:r>
              <a:rPr lang="zh-CN" altLang="en-US">
                <a:sym typeface="+mn-ea"/>
              </a:rPr>
              <a:t>（</a:t>
            </a:r>
            <a:r>
              <a:rPr lang="en-US" altLang="zh-CN">
                <a:sym typeface="+mn-ea"/>
              </a:rPr>
              <a:t>27</a:t>
            </a:r>
            <a:r>
              <a:rPr lang="zh-CN" altLang="en-US">
                <a:sym typeface="+mn-ea"/>
              </a:rPr>
              <a:t>条规定）</a:t>
            </a:r>
            <a:endParaRPr lang="zh-CN" altLang="en-US"/>
          </a:p>
          <a:p>
            <a:r>
              <a:rPr lang="zh-CN" altLang="en-US"/>
              <a:t>第三章 安全生产的监督管理</a:t>
            </a:r>
            <a:r>
              <a:rPr lang="zh-CN" altLang="en-US">
                <a:sym typeface="+mn-ea"/>
              </a:rPr>
              <a:t>（</a:t>
            </a:r>
            <a:r>
              <a:rPr lang="en-US" altLang="zh-CN">
                <a:sym typeface="+mn-ea"/>
              </a:rPr>
              <a:t>13</a:t>
            </a:r>
            <a:r>
              <a:rPr lang="zh-CN" altLang="en-US">
                <a:sym typeface="+mn-ea"/>
              </a:rPr>
              <a:t>条规定）</a:t>
            </a:r>
            <a:endParaRPr lang="zh-CN" altLang="en-US"/>
          </a:p>
          <a:p>
            <a:r>
              <a:rPr lang="zh-CN" altLang="en-US"/>
              <a:t>第四章 应急救援与事故调查处理</a:t>
            </a:r>
            <a:r>
              <a:rPr lang="zh-CN" altLang="en-US">
                <a:sym typeface="+mn-ea"/>
              </a:rPr>
              <a:t>（</a:t>
            </a:r>
            <a:r>
              <a:rPr lang="en-US" altLang="zh-CN">
                <a:sym typeface="+mn-ea"/>
              </a:rPr>
              <a:t>7</a:t>
            </a:r>
            <a:r>
              <a:rPr lang="zh-CN" altLang="en-US">
                <a:sym typeface="+mn-ea"/>
              </a:rPr>
              <a:t>条规定）</a:t>
            </a:r>
            <a:endParaRPr lang="zh-CN" altLang="en-US"/>
          </a:p>
          <a:p>
            <a:r>
              <a:rPr lang="zh-CN" altLang="en-US"/>
              <a:t>第五章 法律责任</a:t>
            </a:r>
            <a:r>
              <a:rPr lang="zh-CN" altLang="en-US">
                <a:sym typeface="+mn-ea"/>
              </a:rPr>
              <a:t>（</a:t>
            </a:r>
            <a:r>
              <a:rPr lang="en-US" altLang="zh-CN">
                <a:sym typeface="+mn-ea"/>
              </a:rPr>
              <a:t>6</a:t>
            </a:r>
            <a:r>
              <a:rPr lang="zh-CN" altLang="en-US">
                <a:sym typeface="+mn-ea"/>
              </a:rPr>
              <a:t>条规定）</a:t>
            </a:r>
            <a:endParaRPr lang="zh-CN" altLang="en-US"/>
          </a:p>
          <a:p>
            <a:r>
              <a:rPr lang="zh-CN" altLang="en-US"/>
              <a:t>第六章 附 则</a:t>
            </a:r>
            <a:r>
              <a:rPr lang="en-US" altLang="zh-CN"/>
              <a:t> </a:t>
            </a:r>
            <a:r>
              <a:rPr lang="zh-CN" altLang="en-US"/>
              <a:t>（</a:t>
            </a:r>
            <a:r>
              <a:rPr lang="en-US" altLang="zh-CN"/>
              <a:t>2</a:t>
            </a:r>
            <a:r>
              <a:rPr lang="zh-CN" altLang="en-US"/>
              <a:t>条规定）</a:t>
            </a:r>
            <a:endParaRPr lang="zh-CN" altLang="en-US"/>
          </a:p>
          <a:p>
            <a:pPr algn="ctr"/>
            <a:r>
              <a:rPr lang="zh-CN" altLang="en-US" sz="2000">
                <a:solidFill>
                  <a:srgbClr val="FF0000"/>
                </a:solidFill>
              </a:rPr>
              <a:t>条例</a:t>
            </a:r>
            <a:r>
              <a:rPr lang="en-US" altLang="zh-CN" sz="2000">
                <a:solidFill>
                  <a:srgbClr val="FF0000"/>
                </a:solidFill>
              </a:rPr>
              <a:t>2017</a:t>
            </a:r>
            <a:r>
              <a:rPr lang="zh-CN" altLang="en-US" sz="2000">
                <a:solidFill>
                  <a:srgbClr val="FF0000"/>
                </a:solidFill>
              </a:rPr>
              <a:t>版</a:t>
            </a:r>
            <a:r>
              <a:rPr lang="zh-CN" altLang="en-US" sz="2000">
                <a:solidFill>
                  <a:srgbClr val="FF0000"/>
                </a:solidFill>
                <a:sym typeface="+mn-ea"/>
              </a:rPr>
              <a:t>共分五章、一附则，共</a:t>
            </a:r>
            <a:r>
              <a:rPr lang="en-US" altLang="zh-CN" sz="2000">
                <a:solidFill>
                  <a:srgbClr val="FF0000"/>
                </a:solidFill>
                <a:sym typeface="+mn-ea"/>
              </a:rPr>
              <a:t>53</a:t>
            </a:r>
            <a:r>
              <a:rPr lang="zh-CN" altLang="en-US" sz="2000">
                <a:solidFill>
                  <a:srgbClr val="FF0000"/>
                </a:solidFill>
                <a:sym typeface="+mn-ea"/>
              </a:rPr>
              <a:t>条规定</a:t>
            </a:r>
            <a:endParaRPr lang="zh-CN" altLang="en-US" sz="2000">
              <a:solidFill>
                <a:srgbClr val="FF0000"/>
              </a:solidFill>
            </a:endParaRPr>
          </a:p>
          <a:p>
            <a:endParaRPr lang="zh-CN" altLang="en-US" sz="2000">
              <a:solidFill>
                <a:srgbClr val="FF0000"/>
              </a:solidFill>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endParaRPr lang="zh-CN" altLang="en-US"/>
          </a:p>
        </p:txBody>
      </p:sp>
      <p:sp>
        <p:nvSpPr>
          <p:cNvPr id="3" name="内容占位符 2"/>
          <p:cNvSpPr>
            <a:spLocks noGrp="1"/>
          </p:cNvSpPr>
          <p:nvPr>
            <p:ph sz="half" idx="1"/>
          </p:nvPr>
        </p:nvSpPr>
        <p:spPr>
          <a:xfrm>
            <a:off x="431165" y="494665"/>
            <a:ext cx="6964045" cy="5868670"/>
          </a:xfrm>
        </p:spPr>
        <p:txBody>
          <a:bodyPr>
            <a:normAutofit/>
            <a:scene3d>
              <a:camera prst="orthographicFront"/>
              <a:lightRig rig="threePt" dir="t"/>
            </a:scene3d>
          </a:bodyPr>
          <a:p>
            <a:endParaRPr lang="zh-CN" altLang="en-US" dirty="0" err="1" smtClean="0">
              <a:solidFill>
                <a:schemeClr val="tx1"/>
              </a:solidFill>
              <a:effectLst>
                <a:outerShdw blurRad="38100" dist="19050" dir="2700000" algn="tl" rotWithShape="0">
                  <a:schemeClr val="dk1">
                    <a:alpha val="40000"/>
                  </a:schemeClr>
                </a:outerShdw>
              </a:effectLst>
              <a:sym typeface="+mn-ea"/>
            </a:endParaRPr>
          </a:p>
        </p:txBody>
      </p:sp>
      <p:sp>
        <p:nvSpPr>
          <p:cNvPr id="6" name="内容占位符 5"/>
          <p:cNvSpPr>
            <a:spLocks noGrp="1"/>
          </p:cNvSpPr>
          <p:nvPr>
            <p:ph sz="half" idx="2"/>
          </p:nvPr>
        </p:nvSpPr>
        <p:spPr>
          <a:xfrm>
            <a:off x="7925435" y="309245"/>
            <a:ext cx="3428365" cy="5868670"/>
          </a:xfrm>
        </p:spPr>
        <p:txBody>
          <a:bodyPr>
            <a:normAutofit/>
          </a:bodyPr>
          <a:p>
            <a:endParaRPr lang="zh-CN" altLang="en-US"/>
          </a:p>
        </p:txBody>
      </p:sp>
      <p:sp>
        <p:nvSpPr>
          <p:cNvPr id="4" name="文本框 3"/>
          <p:cNvSpPr txBox="1"/>
          <p:nvPr/>
        </p:nvSpPr>
        <p:spPr>
          <a:xfrm>
            <a:off x="3048000" y="2690495"/>
            <a:ext cx="6096000" cy="368300"/>
          </a:xfrm>
          <a:prstGeom prst="rect">
            <a:avLst/>
          </a:prstGeom>
          <a:noFill/>
        </p:spPr>
        <p:txBody>
          <a:bodyPr wrap="square" rtlCol="0" anchor="t">
            <a:spAutoFit/>
          </a:bodyPr>
          <a:p>
            <a:pPr algn="l"/>
            <a:endParaRPr lang="zh-CN" altLang="en-US" dirty="0" err="1" smtClean="0">
              <a:solidFill>
                <a:schemeClr val="accent2"/>
              </a:solidFill>
            </a:endParaRPr>
          </a:p>
        </p:txBody>
      </p:sp>
      <p:graphicFrame>
        <p:nvGraphicFramePr>
          <p:cNvPr id="7" name="表格 6"/>
          <p:cNvGraphicFramePr/>
          <p:nvPr>
            <p:custDataLst>
              <p:tags r:id="rId1"/>
            </p:custDataLst>
          </p:nvPr>
        </p:nvGraphicFramePr>
        <p:xfrm>
          <a:off x="-635" y="0"/>
          <a:ext cx="12164060" cy="7040880"/>
        </p:xfrm>
        <a:graphic>
          <a:graphicData uri="http://schemas.openxmlformats.org/drawingml/2006/table">
            <a:tbl>
              <a:tblPr firstRow="1" bandRow="1">
                <a:tableStyleId>{5C22544A-7EE6-4342-B048-85BDC9FD1C3A}</a:tableStyleId>
              </a:tblPr>
              <a:tblGrid>
                <a:gridCol w="8894445"/>
                <a:gridCol w="3269615"/>
              </a:tblGrid>
              <a:tr h="7040880">
                <a:tc>
                  <a:txBody>
                    <a:bodyPr/>
                    <a:p>
                      <a:pPr>
                        <a:buNone/>
                      </a:pPr>
                      <a:endParaRPr lang="zh-CN" altLang="en-US" sz="20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第六章  附则</a:t>
                      </a:r>
                      <a:endParaRPr lang="zh-CN" altLang="en-US" sz="2400" dirty="0" err="1" smtClean="0">
                        <a:solidFill>
                          <a:schemeClr val="accent5">
                            <a:lumMod val="75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endParaRPr lang="zh-CN" altLang="en-US" sz="24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第六十七条 本条例规定的生产经营单位的主要负责人，是指在</a:t>
                      </a:r>
                      <a:r>
                        <a:rPr lang="zh-CN" altLang="en-US" sz="2800" dirty="0" err="1" smtClean="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生产经营单位中承担全面领导责任的法定代表人、实际控制人等主要决策人</a:t>
                      </a:r>
                      <a:r>
                        <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buNone/>
                      </a:pPr>
                      <a:r>
                        <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　　（</a:t>
                      </a:r>
                      <a:r>
                        <a:rPr lang="en-US" altLang="zh-CN"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2017</a:t>
                      </a:r>
                      <a:r>
                        <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版：</a:t>
                      </a:r>
                      <a:r>
                        <a:rPr lang="zh-CN" altLang="en-US" sz="2000" dirty="0" err="1" smtClean="0">
                          <a:solidFill>
                            <a:schemeClr val="bg2">
                              <a:lumMod val="50000"/>
                            </a:schemeClr>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生产经营单位的主要负责人包括生产经营单位参与经营管理的法定代表人、投资人和实际负有本单位生产经营最高管理权限的人员。</a:t>
                      </a:r>
                      <a:r>
                        <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endParaRPr lang="zh-CN" altLang="en-US" sz="2800" dirty="0" err="1" smtClean="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txBody>
                  <a:tcPr>
                    <a:solidFill>
                      <a:schemeClr val="accent6">
                        <a:lumMod val="40000"/>
                        <a:lumOff val="60000"/>
                      </a:schemeClr>
                    </a:solidFill>
                  </a:tcPr>
                </a:tc>
                <a:tc>
                  <a:txBody>
                    <a:bodyPr/>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endParaRPr sz="2400" b="0">
                        <a:solidFill>
                          <a:srgbClr val="FF0000"/>
                        </a:solidFill>
                        <a:sym typeface="+mn-ea"/>
                      </a:endParaRPr>
                    </a:p>
                    <a:p>
                      <a:pPr>
                        <a:buNone/>
                      </a:pPr>
                      <a:r>
                        <a:rPr lang="en-US" sz="2400" b="0">
                          <a:solidFill>
                            <a:schemeClr val="tx1"/>
                          </a:solidFill>
                          <a:sym typeface="+mn-ea"/>
                        </a:rPr>
                        <a:t>   </a:t>
                      </a:r>
                      <a:r>
                        <a:rPr sz="2400" b="0">
                          <a:solidFill>
                            <a:schemeClr val="tx1"/>
                          </a:solidFill>
                          <a:sym typeface="+mn-ea"/>
                        </a:rPr>
                        <a:t>明确生产经营单位的主要负责人是指在生产经营单位中承担全面领导责任的法定代表人、实际控制人等主要决策人；</a:t>
                      </a:r>
                      <a:endParaRPr sz="2400" b="0">
                        <a:solidFill>
                          <a:schemeClr val="tx1"/>
                        </a:solidFill>
                        <a:sym typeface="+mn-ea"/>
                      </a:endParaRPr>
                    </a:p>
                    <a:p>
                      <a:pPr>
                        <a:buNone/>
                      </a:pPr>
                      <a:endParaRPr sz="2400" b="0">
                        <a:solidFill>
                          <a:schemeClr val="tx1"/>
                        </a:solidFill>
                        <a:sym typeface="+mn-ea"/>
                      </a:endParaRPr>
                    </a:p>
                  </a:txBody>
                  <a:tcPr>
                    <a:solidFill>
                      <a:schemeClr val="accent4"/>
                    </a:solidFill>
                  </a:tcPr>
                </a:tc>
              </a:tr>
            </a:tbl>
          </a:graphicData>
        </a:graphic>
      </p:graphicFrame>
    </p:spTree>
    <p:custDataLst>
      <p:tags r:id="rId2"/>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zh-CN" altLang="en-US" dirty="0"/>
              <a:t>感谢您的观看</a:t>
            </a:r>
            <a:endParaRPr lang="zh-CN" altLang="en-US" dirty="0"/>
          </a:p>
        </p:txBody>
      </p:sp>
      <p:sp>
        <p:nvSpPr>
          <p:cNvPr id="10" name="署名"/>
          <p:cNvSpPr>
            <a:spLocks noGrp="1"/>
          </p:cNvSpPr>
          <p:nvPr>
            <p:ph type="body" sz="quarter" idx="17"/>
            <p:custDataLst>
              <p:tags r:id="rId2"/>
            </p:custDataLst>
          </p:nvPr>
        </p:nvSpPr>
        <p:spPr/>
        <p:txBody>
          <a:bodyPr>
            <a:normAutofit/>
          </a:bodyPr>
          <a:lstStyle/>
          <a:p>
            <a:r>
              <a:rPr lang="zh-CN" altLang="en-US"/>
              <a:t>汇报人：</a:t>
            </a:r>
            <a:r>
              <a:rPr lang="en-US" altLang="zh-CN"/>
              <a:t>WPS</a:t>
            </a:r>
            <a:endParaRPr lang="zh-CN" altLang="en-US" dirty="0"/>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400" y="226695"/>
            <a:ext cx="11266170" cy="864235"/>
          </a:xfrm>
        </p:spPr>
        <p:txBody>
          <a:bodyPr>
            <a:normAutofit fontScale="90000"/>
          </a:bodyPr>
          <a:p>
            <a:r>
              <a:rPr lang="zh-CN" altLang="en-US"/>
              <a:t>《条例》充分体现了广东特色，对生产经营单位安全主体责任进行细化</a:t>
            </a:r>
            <a:endParaRPr lang="zh-CN" altLang="en-US"/>
          </a:p>
        </p:txBody>
      </p:sp>
      <p:sp>
        <p:nvSpPr>
          <p:cNvPr id="3" name="内容占位符 2"/>
          <p:cNvSpPr>
            <a:spLocks noGrp="1"/>
          </p:cNvSpPr>
          <p:nvPr>
            <p:ph idx="1"/>
          </p:nvPr>
        </p:nvSpPr>
        <p:spPr>
          <a:xfrm>
            <a:off x="680720" y="1155700"/>
            <a:ext cx="11222990" cy="5022215"/>
          </a:xfrm>
        </p:spPr>
        <p:txBody>
          <a:bodyPr>
            <a:noAutofit/>
          </a:bodyPr>
          <a:p>
            <a:r>
              <a:rPr sz="1900"/>
              <a:t>一、规定了生产经营单位应当制定安全生产操作规程，并建立健全和实施至少以下规章制度：</a:t>
            </a:r>
            <a:endParaRPr sz="1900"/>
          </a:p>
          <a:p>
            <a:r>
              <a:rPr sz="1900"/>
              <a:t>（一）</a:t>
            </a:r>
            <a:r>
              <a:rPr sz="1900">
                <a:solidFill>
                  <a:srgbClr val="FF0000"/>
                </a:solidFill>
              </a:rPr>
              <a:t>全员</a:t>
            </a:r>
            <a:r>
              <a:rPr sz="1900"/>
              <a:t>安全生产责任制度和安全生产考核、奖惩制度；</a:t>
            </a:r>
            <a:endParaRPr sz="1900"/>
          </a:p>
          <a:p>
            <a:r>
              <a:rPr sz="1900"/>
              <a:t>（二）安全生产岗位检查、日常安全检查和专业性安全检查制度；</a:t>
            </a:r>
            <a:endParaRPr sz="1900"/>
          </a:p>
          <a:p>
            <a:r>
              <a:rPr sz="1900"/>
              <a:t>（三）安全风险分级管控和隐患排查治理制度，重大危险源管理制度；</a:t>
            </a:r>
            <a:endParaRPr sz="1900"/>
          </a:p>
          <a:p>
            <a:r>
              <a:rPr sz="1900"/>
              <a:t>（四）安全生产资金投入和设备、设施保障制度；</a:t>
            </a:r>
            <a:endParaRPr sz="1900"/>
          </a:p>
          <a:p>
            <a:r>
              <a:rPr sz="1900"/>
              <a:t>（五）具有较大危险、危害因素的生产经营场所、设备和设施的安全管理制度以及危险作业管理制度；</a:t>
            </a:r>
            <a:endParaRPr sz="1900"/>
          </a:p>
          <a:p>
            <a:r>
              <a:rPr sz="1900"/>
              <a:t>（六）安全生产教育、培训和持证上岗制度；</a:t>
            </a:r>
            <a:endParaRPr sz="1900"/>
          </a:p>
          <a:p>
            <a:r>
              <a:rPr sz="1900"/>
              <a:t>（七）劳动防护用品配备和使用管理制度；</a:t>
            </a:r>
            <a:endParaRPr sz="1900"/>
          </a:p>
          <a:p>
            <a:r>
              <a:rPr sz="1900"/>
              <a:t>（八）事故报告、应急救援和调查处理制度；</a:t>
            </a:r>
            <a:endParaRPr sz="1900"/>
          </a:p>
          <a:p>
            <a:r>
              <a:rPr sz="1900"/>
              <a:t>（九）安全生产管理台账、档案制度等。</a:t>
            </a:r>
            <a:endParaRPr sz="19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533400" y="1190625"/>
            <a:ext cx="10820400" cy="4987290"/>
          </a:xfrm>
        </p:spPr>
        <p:txBody>
          <a:bodyPr/>
          <a:p>
            <a:r>
              <a:rPr lang="zh-CN" altLang="en-US"/>
              <a:t>二、在生产经营单位预防制度上，增加了主要负责人的安全生产职责、分管负责人的职责、岗位安全检查、安全生产教育培训、双重预防机制、发包出租管理等规定。</a:t>
            </a:r>
            <a:endParaRPr lang="zh-CN" altLang="en-US"/>
          </a:p>
          <a:p>
            <a:r>
              <a:rPr lang="zh-CN" altLang="en-US"/>
              <a:t>（一）是在《安全生产法》规定企业主要负责人应履行的7项职责的基础上，《条例》增加了主要负责人每半年至少组织一次安全生产全面检查，研究分析安全生产存在问题；每年至少组织和参与一次应急救援演练；每年向职工大会或者职工代表大会、股东会或者股东大会报告安全生产情况，接受工会、从业人员、股东对安全生产工作的监督的规定。</a:t>
            </a: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lnSpcReduction="10000"/>
          </a:bodyPr>
          <a:p>
            <a:r>
              <a:rPr lang="zh-CN" altLang="en-US"/>
              <a:t>（二）是增加了鼓励生产经营单位设置安全总监或者其他专职安全生产分管负责人的规定，安全生产分管负责人应当履行的工作职责如下：</a:t>
            </a:r>
            <a:endParaRPr lang="zh-CN" altLang="en-US"/>
          </a:p>
          <a:p>
            <a:r>
              <a:rPr lang="en-US" altLang="zh-CN"/>
              <a:t>1</a:t>
            </a:r>
            <a:r>
              <a:rPr lang="zh-CN" altLang="en-US"/>
              <a:t>、组织拟订本条例第十四条规定的安全生产规章制度并指导实施；</a:t>
            </a:r>
            <a:endParaRPr lang="zh-CN" altLang="en-US"/>
          </a:p>
          <a:p>
            <a:r>
              <a:rPr lang="en-US" altLang="zh-CN"/>
              <a:t>2</a:t>
            </a:r>
            <a:r>
              <a:rPr lang="zh-CN" altLang="en-US"/>
              <a:t>、对生产经营决策是否符合安全生产法律、法规规定和本单位安全生产管理制度提出意见；</a:t>
            </a:r>
            <a:endParaRPr lang="zh-CN" altLang="en-US"/>
          </a:p>
          <a:p>
            <a:r>
              <a:rPr lang="en-US" altLang="zh-CN"/>
              <a:t>3</a:t>
            </a:r>
            <a:r>
              <a:rPr lang="zh-CN" altLang="en-US"/>
              <a:t>、每季度至少组织一次安全生产全面检查，及时研究解决安全生产存在问题，并向主要负责人报告安全生产工作情况；</a:t>
            </a:r>
            <a:endParaRPr lang="zh-CN" altLang="en-US"/>
          </a:p>
          <a:p>
            <a:r>
              <a:rPr lang="en-US" altLang="zh-CN"/>
              <a:t>4</a:t>
            </a:r>
            <a:r>
              <a:rPr lang="zh-CN" altLang="en-US"/>
              <a:t>、组织落实重大危险源管理、安全风险分级管控、生产安全事故隐患排查治理；</a:t>
            </a:r>
            <a:endParaRPr lang="zh-CN" altLang="en-US"/>
          </a:p>
          <a:p>
            <a:r>
              <a:rPr lang="en-US" altLang="zh-CN"/>
              <a:t>5</a:t>
            </a:r>
            <a:r>
              <a:rPr lang="zh-CN" altLang="en-US"/>
              <a:t>、协助生产经营单位主要负责人组织并参与应急救援演练；</a:t>
            </a:r>
            <a:endParaRPr lang="zh-CN" altLang="en-US"/>
          </a:p>
          <a:p>
            <a:r>
              <a:rPr lang="en-US" altLang="zh-CN"/>
              <a:t>6</a:t>
            </a:r>
            <a:r>
              <a:rPr lang="zh-CN" altLang="en-US"/>
              <a:t>、对拟奖惩和调整职务的从业人员，提出安全生产工作履职意见。</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UNIT_TYPE" val="i"/>
  <p:tag name="KSO_WM_UNIT_INDEX" val="7"/>
</p:tagLst>
</file>

<file path=ppt/tags/tag1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2_1"/>
  <p:tag name="KSO_WM_TEMPLATE_CATEGORY" val="custom"/>
  <p:tag name="KSO_WM_TEMPLATE_INDEX" val="20230977"/>
  <p:tag name="KSO_WM_UNIT_LAYERLEVEL" val="1_1_1"/>
  <p:tag name="KSO_WM_TAG_VERSION" val="1.0"/>
  <p:tag name="KSO_WM_DIAGRAM_GROUP_CODE" val="l1-1"/>
  <p:tag name="KSO_WM_UNIT_TYPE" val="l_h_i"/>
  <p:tag name="KSO_WM_UNIT_INDEX" val="1_2_1"/>
  <p:tag name="KSO_WM_DIAGRAM_VERSION" val="3"/>
  <p:tag name="KSO_WM_DIAGRAM_COLOR_TRICK" val="1"/>
  <p:tag name="KSO_WM_DIAGRAM_COLOR_TEXT_CAN_REMOVE" val="n"/>
</p:tagLst>
</file>

<file path=ppt/tags/tag1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2_3"/>
  <p:tag name="KSO_WM_TEMPLATE_CATEGORY" val="custom"/>
  <p:tag name="KSO_WM_TEMPLATE_INDEX" val="20230977"/>
  <p:tag name="KSO_WM_UNIT_LAYERLEVEL" val="1_1_1"/>
  <p:tag name="KSO_WM_TAG_VERSION" val="1.0"/>
  <p:tag name="KSO_WM_DIAGRAM_GROUP_CODE" val="l1-1"/>
  <p:tag name="KSO_WM_UNIT_TYPE" val="l_h_i"/>
  <p:tag name="KSO_WM_UNIT_INDEX" val="1_2_3"/>
  <p:tag name="KSO_WM_DIAGRAM_VERSION" val="3"/>
  <p:tag name="KSO_WM_DIAGRAM_COLOR_TRICK" val="1"/>
  <p:tag name="KSO_WM_DIAGRAM_COLOR_TEXT_CAN_REMOVE" val="n"/>
</p:tagLst>
</file>

<file path=ppt/tags/tag10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2_4"/>
  <p:tag name="KSO_WM_TEMPLATE_CATEGORY" val="custom"/>
  <p:tag name="KSO_WM_TEMPLATE_INDEX" val="20230977"/>
  <p:tag name="KSO_WM_UNIT_LAYERLEVEL" val="1_1_1"/>
  <p:tag name="KSO_WM_TAG_VERSION" val="1.0"/>
  <p:tag name="KSO_WM_DIAGRAM_GROUP_CODE" val="l1-1"/>
  <p:tag name="KSO_WM_UNIT_TYPE" val="l_h_i"/>
  <p:tag name="KSO_WM_UNIT_INDEX" val="1_2_4"/>
  <p:tag name="KSO_WM_DIAGRAM_VERSION" val="3"/>
  <p:tag name="KSO_WM_DIAGRAM_COLOR_TRICK" val="1"/>
  <p:tag name="KSO_WM_DIAGRAM_COLOR_TEXT_CAN_REMOVE" val="n"/>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977_4*l_h_i*1_2_2"/>
  <p:tag name="KSO_WM_TEMPLATE_CATEGORY" val="custom"/>
  <p:tag name="KSO_WM_TEMPLATE_INDEX" val="20230977"/>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UNIT_PRESET_TEXT" val="02"/>
</p:tagLst>
</file>

<file path=ppt/tags/tag10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0977_4*l_h_a*1_2_1"/>
  <p:tag name="KSO_WM_TEMPLATE_CATEGORY" val="custom"/>
  <p:tag name="KSO_WM_TEMPLATE_INDEX" val="20230977"/>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UNIT_PRESET_TEXT" val="添加&#10;目录标题"/>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3_1"/>
  <p:tag name="KSO_WM_TEMPLATE_CATEGORY" val="custom"/>
  <p:tag name="KSO_WM_TEMPLATE_INDEX" val="20230977"/>
  <p:tag name="KSO_WM_UNIT_LAYERLEVEL" val="1_1_1"/>
  <p:tag name="KSO_WM_TAG_VERSION" val="1.0"/>
  <p:tag name="KSO_WM_DIAGRAM_GROUP_CODE" val="l1-1"/>
  <p:tag name="KSO_WM_UNIT_TYPE" val="l_h_i"/>
  <p:tag name="KSO_WM_UNIT_INDEX" val="1_3_1"/>
  <p:tag name="KSO_WM_DIAGRAM_VERSION" val="3"/>
  <p:tag name="KSO_WM_DIAGRAM_COLOR_TRICK" val="1"/>
  <p:tag name="KSO_WM_DIAGRAM_COLOR_TEXT_CAN_REMOVE" val="n"/>
</p:tagLst>
</file>

<file path=ppt/tags/tag1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3_3"/>
  <p:tag name="KSO_WM_TEMPLATE_CATEGORY" val="custom"/>
  <p:tag name="KSO_WM_TEMPLATE_INDEX" val="20230977"/>
  <p:tag name="KSO_WM_UNIT_LAYERLEVEL" val="1_1_1"/>
  <p:tag name="KSO_WM_TAG_VERSION" val="1.0"/>
  <p:tag name="KSO_WM_DIAGRAM_GROUP_CODE" val="l1-1"/>
  <p:tag name="KSO_WM_UNIT_TYPE" val="l_h_i"/>
  <p:tag name="KSO_WM_UNIT_INDEX" val="1_3_3"/>
  <p:tag name="KSO_WM_DIAGRAM_VERSION" val="3"/>
  <p:tag name="KSO_WM_DIAGRAM_COLOR_TRICK" val="1"/>
  <p:tag name="KSO_WM_DIAGRAM_COLOR_TEXT_CAN_REMOVE" val="n"/>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3_4"/>
  <p:tag name="KSO_WM_TEMPLATE_CATEGORY" val="custom"/>
  <p:tag name="KSO_WM_TEMPLATE_INDEX" val="20230977"/>
  <p:tag name="KSO_WM_UNIT_LAYERLEVEL" val="1_1_1"/>
  <p:tag name="KSO_WM_TAG_VERSION" val="1.0"/>
  <p:tag name="KSO_WM_DIAGRAM_GROUP_CODE" val="l1-1"/>
  <p:tag name="KSO_WM_UNIT_TYPE" val="l_h_i"/>
  <p:tag name="KSO_WM_UNIT_INDEX" val="1_3_4"/>
  <p:tag name="KSO_WM_DIAGRAM_VERSION" val="3"/>
  <p:tag name="KSO_WM_DIAGRAM_COLOR_TRICK" val="1"/>
  <p:tag name="KSO_WM_DIAGRAM_COLOR_TEXT_CAN_REMOVE" val="n"/>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977_4*l_h_i*1_3_2"/>
  <p:tag name="KSO_WM_TEMPLATE_CATEGORY" val="custom"/>
  <p:tag name="KSO_WM_TEMPLATE_INDEX" val="20230977"/>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UNIT_PRESET_TEXT" val="03"/>
</p:tagLst>
</file>

<file path=ppt/tags/tag10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0977_4*l_h_a*1_3_1"/>
  <p:tag name="KSO_WM_TEMPLATE_CATEGORY" val="custom"/>
  <p:tag name="KSO_WM_TEMPLATE_INDEX" val="20230977"/>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UNIT_PRESET_TEXT" val="添加&#10;目录标题"/>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4_3"/>
  <p:tag name="KSO_WM_TEMPLATE_CATEGORY" val="custom"/>
  <p:tag name="KSO_WM_TEMPLATE_INDEX" val="20230977"/>
  <p:tag name="KSO_WM_UNIT_LAYERLEVEL" val="1_1_1"/>
  <p:tag name="KSO_WM_TAG_VERSION" val="1.0"/>
  <p:tag name="KSO_WM_DIAGRAM_GROUP_CODE" val="l1-1"/>
  <p:tag name="KSO_WM_UNIT_TYPE" val="l_h_i"/>
  <p:tag name="KSO_WM_UNIT_INDEX" val="1_4_3"/>
  <p:tag name="KSO_WM_DIAGRAM_VERSION" val="3"/>
  <p:tag name="KSO_WM_DIAGRAM_COLOR_TRICK" val="1"/>
  <p:tag name="KSO_WM_DIAGRAM_COLOR_TEXT_CAN_REMOVE" val="n"/>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4_4"/>
  <p:tag name="KSO_WM_TEMPLATE_CATEGORY" val="custom"/>
  <p:tag name="KSO_WM_TEMPLATE_INDEX" val="20230977"/>
  <p:tag name="KSO_WM_UNIT_LAYERLEVEL" val="1_1_1"/>
  <p:tag name="KSO_WM_TAG_VERSION" val="1.0"/>
  <p:tag name="KSO_WM_DIAGRAM_GROUP_CODE" val="l1-1"/>
  <p:tag name="KSO_WM_UNIT_TYPE" val="l_h_i"/>
  <p:tag name="KSO_WM_UNIT_INDEX" val="1_4_4"/>
  <p:tag name="KSO_WM_DIAGRAM_VERSION" val="3"/>
  <p:tag name="KSO_WM_DIAGRAM_COLOR_TRICK" val="1"/>
  <p:tag name="KSO_WM_DIAGRAM_COLOR_TEXT_CAN_REMOVE" val="n"/>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977_4*l_h_i*1_4_2"/>
  <p:tag name="KSO_WM_TEMPLATE_CATEGORY" val="custom"/>
  <p:tag name="KSO_WM_TEMPLATE_INDEX" val="20230977"/>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UNIT_PRESET_TEXT" val="04"/>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x*1_3_1"/>
  <p:tag name="KSO_WM_TEMPLATE_CATEGORY" val="custom"/>
  <p:tag name="KSO_WM_TEMPLATE_INDEX" val="20230977"/>
  <p:tag name="KSO_WM_UNIT_LAYERLEVEL" val="1_1_1"/>
  <p:tag name="KSO_WM_TAG_VERSION" val="1.0"/>
  <p:tag name="KSO_WM_UNIT_VALUE" val="158*158"/>
  <p:tag name="KSO_WM_DIAGRAM_GROUP_CODE" val="l1-1"/>
  <p:tag name="KSO_WM_UNIT_TYPE" val="l_h_x"/>
  <p:tag name="KSO_WM_UNIT_INDEX" val="1_3_1"/>
  <p:tag name="KSO_WM_DIAGRAM_VERSION" val="3"/>
  <p:tag name="KSO_WM_DIAGRAM_COLOR_TRICK" val="1"/>
  <p:tag name="KSO_WM_DIAGRAM_COLOR_TEXT_CAN_REMOVE" val="n"/>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x*1_2_1"/>
  <p:tag name="KSO_WM_TEMPLATE_CATEGORY" val="custom"/>
  <p:tag name="KSO_WM_TEMPLATE_INDEX" val="20230977"/>
  <p:tag name="KSO_WM_UNIT_LAYERLEVEL" val="1_1_1"/>
  <p:tag name="KSO_WM_TAG_VERSION" val="1.0"/>
  <p:tag name="KSO_WM_UNIT_VALUE" val="158*158"/>
  <p:tag name="KSO_WM_DIAGRAM_GROUP_CODE" val="l1-1"/>
  <p:tag name="KSO_WM_UNIT_TYPE" val="l_h_x"/>
  <p:tag name="KSO_WM_UNIT_INDEX" val="1_2_1"/>
  <p:tag name="KSO_WM_DIAGRAM_VERSION" val="3"/>
  <p:tag name="KSO_WM_DIAGRAM_COLOR_TRICK" val="1"/>
  <p:tag name="KSO_WM_DIAGRAM_COLOR_TEXT_CAN_REMOVE" val="n"/>
</p:tagLst>
</file>

<file path=ppt/tags/tag115.xml><?xml version="1.0" encoding="utf-8"?>
<p:tagLst xmlns:p="http://schemas.openxmlformats.org/presentationml/2006/main">
  <p:tag name="KSO_WM_SLIDE_ID" val="custom20230977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977"/>
  <p:tag name="KSO_WM_SLIDE_LAYOUT" val="a_b_l"/>
  <p:tag name="KSO_WM_SLIDE_LAYOUT_CNT" val="1_1_1"/>
  <p:tag name="KSO_WM_SLIDE_TYPE" val="contents"/>
  <p:tag name="KSO_WM_SLIDE_SUBTYPE" val="diag"/>
  <p:tag name="KSO_WM_DIAGRAM_GROUP_CODE" val="l1-1"/>
  <p:tag name="KSO_WM_SLIDE_DIAGTYPE" val="l"/>
  <p:tag name="KSO_WM_SPECIAL_SOURCE" val="bdnull"/>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7_7*a*1"/>
  <p:tag name="KSO_WM_TEMPLATE_CATEGORY" val="custom"/>
  <p:tag name="KSO_WM_TEMPLATE_INDEX" val="20230977"/>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1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77_7*e*1"/>
  <p:tag name="KSO_WM_TEMPLATE_CATEGORY" val="custom"/>
  <p:tag name="KSO_WM_TEMPLATE_INDEX" val="20230977"/>
  <p:tag name="KSO_WM_UNIT_LAYERLEVEL" val="1"/>
  <p:tag name="KSO_WM_TAG_VERSION" val="1.0"/>
  <p:tag name="KSO_WM_BEAUTIFY_FLAG" val="#wm#"/>
  <p:tag name="KSO_WM_UNIT_NOCLEAR" val="0"/>
  <p:tag name="KSO_WM_UNIT_VALUE" val="13"/>
  <p:tag name="KSO_WM_UNIT_TYPE" val="e"/>
  <p:tag name="KSO_WM_UNIT_INDEX" val="1"/>
  <p:tag name="KSO_WM_UNIT_PRESET_TEXT" val="PART 01"/>
</p:tagLst>
</file>

<file path=ppt/tags/tag118.xml><?xml version="1.0" encoding="utf-8"?>
<p:tagLst xmlns:p="http://schemas.openxmlformats.org/presentationml/2006/main">
  <p:tag name="KSO_WM_SLIDE_ID" val="custom20230977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977"/>
  <p:tag name="KSO_WM_SLIDE_TYPE" val="sectionTitle"/>
  <p:tag name="KSO_WM_SLIDE_SUBTYPE" val="pureTxt"/>
  <p:tag name="KSO_WM_SLIDE_LAYOUT" val="a_e"/>
  <p:tag name="KSO_WM_SLIDE_LAYOUT_CNT" val="1_1"/>
  <p:tag name="KSO_WM_SPECIAL_SOURCE" val="bdnull"/>
</p:tagLst>
</file>

<file path=ppt/tags/tag119.xml><?xml version="1.0" encoding="utf-8"?>
<p:tagLst xmlns:p="http://schemas.openxmlformats.org/presentationml/2006/main">
  <p:tag name="KSO_WM_BEAUTIFY_FLAG" val="#wm#"/>
  <p:tag name="KSO_WM_TEMPLATE_CATEGORY" val="custom"/>
  <p:tag name="KSO_WM_TEMPLATE_INDEX" val="2023097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7_7*a*1"/>
  <p:tag name="KSO_WM_TEMPLATE_CATEGORY" val="custom"/>
  <p:tag name="KSO_WM_TEMPLATE_INDEX" val="20230977"/>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2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77_7*e*1"/>
  <p:tag name="KSO_WM_TEMPLATE_CATEGORY" val="custom"/>
  <p:tag name="KSO_WM_TEMPLATE_INDEX" val="20230977"/>
  <p:tag name="KSO_WM_UNIT_LAYERLEVEL" val="1"/>
  <p:tag name="KSO_WM_TAG_VERSION" val="1.0"/>
  <p:tag name="KSO_WM_BEAUTIFY_FLAG" val="#wm#"/>
  <p:tag name="KSO_WM_UNIT_NOCLEAR" val="0"/>
  <p:tag name="KSO_WM_UNIT_VALUE" val="13"/>
  <p:tag name="KSO_WM_UNIT_TYPE" val="e"/>
  <p:tag name="KSO_WM_UNIT_INDEX" val="1"/>
  <p:tag name="KSO_WM_UNIT_PRESET_TEXT" val="PART 01"/>
</p:tagLst>
</file>

<file path=ppt/tags/tag122.xml><?xml version="1.0" encoding="utf-8"?>
<p:tagLst xmlns:p="http://schemas.openxmlformats.org/presentationml/2006/main">
  <p:tag name="KSO_WM_SLIDE_ID" val="custom20230977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977"/>
  <p:tag name="KSO_WM_SLIDE_TYPE" val="sectionTitle"/>
  <p:tag name="KSO_WM_SLIDE_SUBTYPE" val="pureTxt"/>
  <p:tag name="KSO_WM_SLIDE_LAYOUT" val="a_e"/>
  <p:tag name="KSO_WM_SLIDE_LAYOUT_CNT" val="1_1"/>
  <p:tag name="KSO_WM_SPECIAL_SOURCE" val="bdnull"/>
</p:tagLst>
</file>

<file path=ppt/tags/tag123.xml><?xml version="1.0" encoding="utf-8"?>
<p:tagLst xmlns:p="http://schemas.openxmlformats.org/presentationml/2006/main">
  <p:tag name="KSO_WM_BEAUTIFY_FLAG" val="#wm#"/>
  <p:tag name="KSO_WM_TEMPLATE_CATEGORY" val="custom"/>
  <p:tag name="KSO_WM_TEMPLATE_INDEX" val="20230977"/>
</p:tagLst>
</file>

<file path=ppt/tags/tag124.xml><?xml version="1.0" encoding="utf-8"?>
<p:tagLst xmlns:p="http://schemas.openxmlformats.org/presentationml/2006/main">
  <p:tag name="KSO_WM_BEAUTIFY_FLAG" val="#wm#"/>
  <p:tag name="KSO_WM_TEMPLATE_CATEGORY" val="custom"/>
  <p:tag name="KSO_WM_TEMPLATE_INDEX" val="20230977"/>
</p:tagLst>
</file>

<file path=ppt/tags/tag125.xml><?xml version="1.0" encoding="utf-8"?>
<p:tagLst xmlns:p="http://schemas.openxmlformats.org/presentationml/2006/main">
  <p:tag name="KSO_WM_BEAUTIFY_FLAG" val="#wm#"/>
  <p:tag name="KSO_WM_TEMPLATE_CATEGORY" val="custom"/>
  <p:tag name="KSO_WM_TEMPLATE_INDEX" val="20230977"/>
</p:tagLst>
</file>

<file path=ppt/tags/tag126.xml><?xml version="1.0" encoding="utf-8"?>
<p:tagLst xmlns:p="http://schemas.openxmlformats.org/presentationml/2006/main">
  <p:tag name="KSO_WM_BEAUTIFY_FLAG" val="#wm#"/>
  <p:tag name="KSO_WM_TEMPLATE_CATEGORY" val="custom"/>
  <p:tag name="KSO_WM_TEMPLATE_INDEX" val="20230977"/>
</p:tagLst>
</file>

<file path=ppt/tags/tag127.xml><?xml version="1.0" encoding="utf-8"?>
<p:tagLst xmlns:p="http://schemas.openxmlformats.org/presentationml/2006/main">
  <p:tag name="KSO_WM_BEAUTIFY_FLAG" val="#wm#"/>
  <p:tag name="KSO_WM_TEMPLATE_CATEGORY" val="custom"/>
  <p:tag name="KSO_WM_TEMPLATE_INDEX" val="20230977"/>
</p:tagLst>
</file>

<file path=ppt/tags/tag128.xml><?xml version="1.0" encoding="utf-8"?>
<p:tagLst xmlns:p="http://schemas.openxmlformats.org/presentationml/2006/main">
  <p:tag name="KSO_WM_BEAUTIFY_FLAG" val="#wm#"/>
  <p:tag name="KSO_WM_TEMPLATE_CATEGORY" val="custom"/>
  <p:tag name="KSO_WM_TEMPLATE_INDEX" val="20230977"/>
</p:tagLst>
</file>

<file path=ppt/tags/tag129.xml><?xml version="1.0" encoding="utf-8"?>
<p:tagLst xmlns:p="http://schemas.openxmlformats.org/presentationml/2006/main">
  <p:tag name="KSO_WM_BEAUTIFY_FLAG" val="#wm#"/>
  <p:tag name="KSO_WM_TEMPLATE_CATEGORY" val="custom"/>
  <p:tag name="KSO_WM_TEMPLATE_INDEX" val="2023097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30.xml><?xml version="1.0" encoding="utf-8"?>
<p:tagLst xmlns:p="http://schemas.openxmlformats.org/presentationml/2006/main">
  <p:tag name="KSO_WM_BEAUTIFY_FLAG" val="#wm#"/>
  <p:tag name="KSO_WM_TEMPLATE_CATEGORY" val="custom"/>
  <p:tag name="KSO_WM_TEMPLATE_INDEX" val="20230977"/>
</p:tagLst>
</file>

<file path=ppt/tags/tag131.xml><?xml version="1.0" encoding="utf-8"?>
<p:tagLst xmlns:p="http://schemas.openxmlformats.org/presentationml/2006/main">
  <p:tag name="KSO_WM_BEAUTIFY_FLAG" val="#wm#"/>
  <p:tag name="KSO_WM_TEMPLATE_CATEGORY" val="custom"/>
  <p:tag name="KSO_WM_TEMPLATE_INDEX" val="20230977"/>
</p:tagLst>
</file>

<file path=ppt/tags/tag132.xml><?xml version="1.0" encoding="utf-8"?>
<p:tagLst xmlns:p="http://schemas.openxmlformats.org/presentationml/2006/main">
  <p:tag name="KSO_WM_BEAUTIFY_FLAG" val="#wm#"/>
  <p:tag name="KSO_WM_TEMPLATE_CATEGORY" val="custom"/>
  <p:tag name="KSO_WM_TEMPLATE_INDEX" val="20230977"/>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7_7*a*1"/>
  <p:tag name="KSO_WM_TEMPLATE_CATEGORY" val="custom"/>
  <p:tag name="KSO_WM_TEMPLATE_INDEX" val="20230977"/>
  <p:tag name="KSO_WM_UNIT_LAYERLEVEL" val="1"/>
  <p:tag name="KSO_WM_TAG_VERSION" val="1.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3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0977_7*e*1"/>
  <p:tag name="KSO_WM_TEMPLATE_CATEGORY" val="custom"/>
  <p:tag name="KSO_WM_TEMPLATE_INDEX" val="20230977"/>
  <p:tag name="KSO_WM_UNIT_LAYERLEVEL" val="1"/>
  <p:tag name="KSO_WM_TAG_VERSION" val="1.0"/>
  <p:tag name="KSO_WM_BEAUTIFY_FLAG" val="#wm#"/>
  <p:tag name="KSO_WM_UNIT_NOCLEAR" val="0"/>
  <p:tag name="KSO_WM_UNIT_VALUE" val="13"/>
  <p:tag name="KSO_WM_UNIT_TYPE" val="e"/>
  <p:tag name="KSO_WM_UNIT_INDEX" val="1"/>
  <p:tag name="KSO_WM_UNIT_PRESET_TEXT" val="PART 01"/>
</p:tagLst>
</file>

<file path=ppt/tags/tag135.xml><?xml version="1.0" encoding="utf-8"?>
<p:tagLst xmlns:p="http://schemas.openxmlformats.org/presentationml/2006/main">
  <p:tag name="KSO_WM_SLIDE_ID" val="custom20230977_7"/>
  <p:tag name="KSO_WM_TEMPLATE_SUBCATEGORY" val="29"/>
  <p:tag name="KSO_WM_TEMPLATE_MASTER_TYPE" val="0"/>
  <p:tag name="KSO_WM_TEMPLATE_COLOR_TYPE" val="0"/>
  <p:tag name="KSO_WM_SLIDE_ITEM_CNT" val="0"/>
  <p:tag name="KSO_WM_SLIDE_INDEX" val="7"/>
  <p:tag name="KSO_WM_TAG_VERSION" val="1.0"/>
  <p:tag name="KSO_WM_BEAUTIFY_FLAG" val="#wm#"/>
  <p:tag name="KSO_WM_TEMPLATE_CATEGORY" val="custom"/>
  <p:tag name="KSO_WM_TEMPLATE_INDEX" val="20230977"/>
  <p:tag name="KSO_WM_SLIDE_TYPE" val="sectionTitle"/>
  <p:tag name="KSO_WM_SLIDE_SUBTYPE" val="pureTxt"/>
  <p:tag name="KSO_WM_SLIDE_LAYOUT" val="a_e"/>
  <p:tag name="KSO_WM_SLIDE_LAYOUT_CNT" val="1_1"/>
  <p:tag name="KSO_WM_SPECIAL_SOURCE" val="bdnull"/>
</p:tagLst>
</file>

<file path=ppt/tags/tag136.xml><?xml version="1.0" encoding="utf-8"?>
<p:tagLst xmlns:p="http://schemas.openxmlformats.org/presentationml/2006/main">
  <p:tag name="TABLE_ENDDRAG_ORIGIN_RECT" val="957*539"/>
  <p:tag name="TABLE_ENDDRAG_RECT" val="0*0*957*539"/>
</p:tagLst>
</file>

<file path=ppt/tags/tag137.xml><?xml version="1.0" encoding="utf-8"?>
<p:tagLst xmlns:p="http://schemas.openxmlformats.org/presentationml/2006/main">
  <p:tag name="KSO_WM_BEAUTIFY_FLAG" val="#wm#"/>
  <p:tag name="KSO_WM_TEMPLATE_CATEGORY" val="custom"/>
  <p:tag name="KSO_WM_TEMPLATE_INDEX" val="20230977"/>
</p:tagLst>
</file>

<file path=ppt/tags/tag138.xml><?xml version="1.0" encoding="utf-8"?>
<p:tagLst xmlns:p="http://schemas.openxmlformats.org/presentationml/2006/main">
  <p:tag name="TABLE_ENDDRAG_ORIGIN_RECT" val="957*539"/>
  <p:tag name="TABLE_ENDDRAG_RECT" val="0*0*957*539"/>
</p:tagLst>
</file>

<file path=ppt/tags/tag139.xml><?xml version="1.0" encoding="utf-8"?>
<p:tagLst xmlns:p="http://schemas.openxmlformats.org/presentationml/2006/main">
  <p:tag name="KSO_WM_BEAUTIFY_FLAG" val="#wm#"/>
  <p:tag name="KSO_WM_TEMPLATE_CATEGORY" val="custom"/>
  <p:tag name="KSO_WM_TEMPLATE_INDEX" val="2023097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0.xml><?xml version="1.0" encoding="utf-8"?>
<p:tagLst xmlns:p="http://schemas.openxmlformats.org/presentationml/2006/main">
  <p:tag name="TABLE_ENDDRAG_ORIGIN_RECT" val="957*539"/>
  <p:tag name="TABLE_ENDDRAG_RECT" val="0*0*957*539"/>
</p:tagLst>
</file>

<file path=ppt/tags/tag141.xml><?xml version="1.0" encoding="utf-8"?>
<p:tagLst xmlns:p="http://schemas.openxmlformats.org/presentationml/2006/main">
  <p:tag name="KSO_WM_BEAUTIFY_FLAG" val="#wm#"/>
  <p:tag name="KSO_WM_TEMPLATE_CATEGORY" val="custom"/>
  <p:tag name="KSO_WM_TEMPLATE_INDEX" val="20230977"/>
</p:tagLst>
</file>

<file path=ppt/tags/tag142.xml><?xml version="1.0" encoding="utf-8"?>
<p:tagLst xmlns:p="http://schemas.openxmlformats.org/presentationml/2006/main">
  <p:tag name="TABLE_ENDDRAG_ORIGIN_RECT" val="957*539"/>
  <p:tag name="TABLE_ENDDRAG_RECT" val="0*0*957*539"/>
</p:tagLst>
</file>

<file path=ppt/tags/tag143.xml><?xml version="1.0" encoding="utf-8"?>
<p:tagLst xmlns:p="http://schemas.openxmlformats.org/presentationml/2006/main">
  <p:tag name="KSO_WM_BEAUTIFY_FLAG" val="#wm#"/>
  <p:tag name="KSO_WM_TEMPLATE_CATEGORY" val="custom"/>
  <p:tag name="KSO_WM_TEMPLATE_INDEX" val="20230977"/>
</p:tagLst>
</file>

<file path=ppt/tags/tag144.xml><?xml version="1.0" encoding="utf-8"?>
<p:tagLst xmlns:p="http://schemas.openxmlformats.org/presentationml/2006/main">
  <p:tag name="TABLE_ENDDRAG_ORIGIN_RECT" val="957*539"/>
  <p:tag name="TABLE_ENDDRAG_RECT" val="0*0*957*539"/>
</p:tagLst>
</file>

<file path=ppt/tags/tag145.xml><?xml version="1.0" encoding="utf-8"?>
<p:tagLst xmlns:p="http://schemas.openxmlformats.org/presentationml/2006/main">
  <p:tag name="KSO_WM_BEAUTIFY_FLAG" val="#wm#"/>
  <p:tag name="KSO_WM_TEMPLATE_CATEGORY" val="custom"/>
  <p:tag name="KSO_WM_TEMPLATE_INDEX" val="20230977"/>
</p:tagLst>
</file>

<file path=ppt/tags/tag146.xml><?xml version="1.0" encoding="utf-8"?>
<p:tagLst xmlns:p="http://schemas.openxmlformats.org/presentationml/2006/main">
  <p:tag name="TABLE_ENDDRAG_ORIGIN_RECT" val="957*539"/>
  <p:tag name="TABLE_ENDDRAG_RECT" val="0*0*957*539"/>
</p:tagLst>
</file>

<file path=ppt/tags/tag147.xml><?xml version="1.0" encoding="utf-8"?>
<p:tagLst xmlns:p="http://schemas.openxmlformats.org/presentationml/2006/main">
  <p:tag name="KSO_WM_BEAUTIFY_FLAG" val="#wm#"/>
  <p:tag name="KSO_WM_TEMPLATE_CATEGORY" val="custom"/>
  <p:tag name="KSO_WM_TEMPLATE_INDEX" val="20230977"/>
</p:tagLst>
</file>

<file path=ppt/tags/tag148.xml><?xml version="1.0" encoding="utf-8"?>
<p:tagLst xmlns:p="http://schemas.openxmlformats.org/presentationml/2006/main">
  <p:tag name="KSO_WM_BEAUTIFY_FLAG" val="#wm#"/>
  <p:tag name="KSO_WM_TEMPLATE_CATEGORY" val="custom"/>
  <p:tag name="KSO_WM_TEMPLATE_INDEX" val="20230977"/>
</p:tagLst>
</file>

<file path=ppt/tags/tag149.xml><?xml version="1.0" encoding="utf-8"?>
<p:tagLst xmlns:p="http://schemas.openxmlformats.org/presentationml/2006/main">
  <p:tag name="TABLE_ENDDRAG_ORIGIN_RECT" val="957*539"/>
  <p:tag name="TABLE_ENDDRAG_RECT" val="0*0*957*53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50.xml><?xml version="1.0" encoding="utf-8"?>
<p:tagLst xmlns:p="http://schemas.openxmlformats.org/presentationml/2006/main">
  <p:tag name="KSO_WM_BEAUTIFY_FLAG" val="#wm#"/>
  <p:tag name="KSO_WM_TEMPLATE_CATEGORY" val="custom"/>
  <p:tag name="KSO_WM_TEMPLATE_INDEX" val="20230977"/>
</p:tagLst>
</file>

<file path=ppt/tags/tag151.xml><?xml version="1.0" encoding="utf-8"?>
<p:tagLst xmlns:p="http://schemas.openxmlformats.org/presentationml/2006/main">
  <p:tag name="TABLE_ENDDRAG_ORIGIN_RECT" val="957*537"/>
  <p:tag name="TABLE_ENDDRAG_RECT" val="0*0*957*537"/>
</p:tagLst>
</file>

<file path=ppt/tags/tag152.xml><?xml version="1.0" encoding="utf-8"?>
<p:tagLst xmlns:p="http://schemas.openxmlformats.org/presentationml/2006/main">
  <p:tag name="KSO_WM_BEAUTIFY_FLAG" val="#wm#"/>
  <p:tag name="KSO_WM_TEMPLATE_CATEGORY" val="custom"/>
  <p:tag name="KSO_WM_TEMPLATE_INDEX" val="20230977"/>
</p:tagLst>
</file>

<file path=ppt/tags/tag153.xml><?xml version="1.0" encoding="utf-8"?>
<p:tagLst xmlns:p="http://schemas.openxmlformats.org/presentationml/2006/main">
  <p:tag name="TABLE_ENDDRAG_ORIGIN_RECT" val="935*548"/>
  <p:tag name="TABLE_ENDDRAG_RECT" val="22*0*935*548"/>
</p:tagLst>
</file>

<file path=ppt/tags/tag154.xml><?xml version="1.0" encoding="utf-8"?>
<p:tagLst xmlns:p="http://schemas.openxmlformats.org/presentationml/2006/main">
  <p:tag name="KSO_WM_BEAUTIFY_FLAG" val="#wm#"/>
  <p:tag name="KSO_WM_TEMPLATE_CATEGORY" val="custom"/>
  <p:tag name="KSO_WM_TEMPLATE_INDEX" val="20230977"/>
</p:tagLst>
</file>

<file path=ppt/tags/tag155.xml><?xml version="1.0" encoding="utf-8"?>
<p:tagLst xmlns:p="http://schemas.openxmlformats.org/presentationml/2006/main">
  <p:tag name="TABLE_ENDDRAG_ORIGIN_RECT" val="935*548"/>
  <p:tag name="TABLE_ENDDRAG_RECT" val="22*0*935*548"/>
</p:tagLst>
</file>

<file path=ppt/tags/tag156.xml><?xml version="1.0" encoding="utf-8"?>
<p:tagLst xmlns:p="http://schemas.openxmlformats.org/presentationml/2006/main">
  <p:tag name="KSO_WM_BEAUTIFY_FLAG" val="#wm#"/>
  <p:tag name="KSO_WM_TEMPLATE_CATEGORY" val="custom"/>
  <p:tag name="KSO_WM_TEMPLATE_INDEX" val="20230977"/>
</p:tagLst>
</file>

<file path=ppt/tags/tag157.xml><?xml version="1.0" encoding="utf-8"?>
<p:tagLst xmlns:p="http://schemas.openxmlformats.org/presentationml/2006/main">
  <p:tag name="TABLE_ENDDRAG_ORIGIN_RECT" val="935*548"/>
  <p:tag name="TABLE_ENDDRAG_RECT" val="22*0*935*548"/>
</p:tagLst>
</file>

<file path=ppt/tags/tag158.xml><?xml version="1.0" encoding="utf-8"?>
<p:tagLst xmlns:p="http://schemas.openxmlformats.org/presentationml/2006/main">
  <p:tag name="KSO_WM_BEAUTIFY_FLAG" val="#wm#"/>
  <p:tag name="KSO_WM_TEMPLATE_CATEGORY" val="custom"/>
  <p:tag name="KSO_WM_TEMPLATE_INDEX" val="20230977"/>
</p:tagLst>
</file>

<file path=ppt/tags/tag159.xml><?xml version="1.0" encoding="utf-8"?>
<p:tagLst xmlns:p="http://schemas.openxmlformats.org/presentationml/2006/main">
  <p:tag name="TABLE_ENDDRAG_ORIGIN_RECT" val="935*548"/>
  <p:tag name="TABLE_ENDDRAG_RECT" val="22*0*935*54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30977"/>
</p:tagLst>
</file>

<file path=ppt/tags/tag161.xml><?xml version="1.0" encoding="utf-8"?>
<p:tagLst xmlns:p="http://schemas.openxmlformats.org/presentationml/2006/main">
  <p:tag name="TABLE_ENDDRAG_ORIGIN_RECT" val="935*548"/>
  <p:tag name="TABLE_ENDDRAG_RECT" val="22*0*935*548"/>
</p:tagLst>
</file>

<file path=ppt/tags/tag162.xml><?xml version="1.0" encoding="utf-8"?>
<p:tagLst xmlns:p="http://schemas.openxmlformats.org/presentationml/2006/main">
  <p:tag name="KSO_WM_BEAUTIFY_FLAG" val="#wm#"/>
  <p:tag name="KSO_WM_TEMPLATE_CATEGORY" val="custom"/>
  <p:tag name="KSO_WM_TEMPLATE_INDEX" val="20230977"/>
</p:tagLst>
</file>

<file path=ppt/tags/tag163.xml><?xml version="1.0" encoding="utf-8"?>
<p:tagLst xmlns:p="http://schemas.openxmlformats.org/presentationml/2006/main">
  <p:tag name="TABLE_ENDDRAG_ORIGIN_RECT" val="935*548"/>
  <p:tag name="TABLE_ENDDRAG_RECT" val="22*0*935*548"/>
</p:tagLst>
</file>

<file path=ppt/tags/tag164.xml><?xml version="1.0" encoding="utf-8"?>
<p:tagLst xmlns:p="http://schemas.openxmlformats.org/presentationml/2006/main">
  <p:tag name="KSO_WM_BEAUTIFY_FLAG" val="#wm#"/>
  <p:tag name="KSO_WM_TEMPLATE_CATEGORY" val="custom"/>
  <p:tag name="KSO_WM_TEMPLATE_INDEX" val="20230977"/>
</p:tagLst>
</file>

<file path=ppt/tags/tag165.xml><?xml version="1.0" encoding="utf-8"?>
<p:tagLst xmlns:p="http://schemas.openxmlformats.org/presentationml/2006/main">
  <p:tag name="TABLE_ENDDRAG_ORIGIN_RECT" val="935*548"/>
  <p:tag name="TABLE_ENDDRAG_RECT" val="22*0*935*548"/>
</p:tagLst>
</file>

<file path=ppt/tags/tag166.xml><?xml version="1.0" encoding="utf-8"?>
<p:tagLst xmlns:p="http://schemas.openxmlformats.org/presentationml/2006/main">
  <p:tag name="KSO_WM_BEAUTIFY_FLAG" val="#wm#"/>
  <p:tag name="KSO_WM_TEMPLATE_CATEGORY" val="custom"/>
  <p:tag name="KSO_WM_TEMPLATE_INDEX" val="20230977"/>
</p:tagLst>
</file>

<file path=ppt/tags/tag167.xml><?xml version="1.0" encoding="utf-8"?>
<p:tagLst xmlns:p="http://schemas.openxmlformats.org/presentationml/2006/main">
  <p:tag name="TABLE_ENDDRAG_ORIGIN_RECT" val="935*548"/>
  <p:tag name="TABLE_ENDDRAG_RECT" val="22*0*935*548"/>
</p:tagLst>
</file>

<file path=ppt/tags/tag168.xml><?xml version="1.0" encoding="utf-8"?>
<p:tagLst xmlns:p="http://schemas.openxmlformats.org/presentationml/2006/main">
  <p:tag name="KSO_WM_BEAUTIFY_FLAG" val="#wm#"/>
  <p:tag name="KSO_WM_TEMPLATE_CATEGORY" val="custom"/>
  <p:tag name="KSO_WM_TEMPLATE_INDEX" val="20230977"/>
</p:tagLst>
</file>

<file path=ppt/tags/tag169.xml><?xml version="1.0" encoding="utf-8"?>
<p:tagLst xmlns:p="http://schemas.openxmlformats.org/presentationml/2006/main">
  <p:tag name="TABLE_ENDDRAG_ORIGIN_RECT" val="935*548"/>
  <p:tag name="TABLE_ENDDRAG_RECT" val="22*0*935*54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30977"/>
</p:tagLst>
</file>

<file path=ppt/tags/tag171.xml><?xml version="1.0" encoding="utf-8"?>
<p:tagLst xmlns:p="http://schemas.openxmlformats.org/presentationml/2006/main">
  <p:tag name="TABLE_ENDDRAG_ORIGIN_RECT" val="935*548"/>
  <p:tag name="TABLE_ENDDRAG_RECT" val="22*0*935*548"/>
</p:tagLst>
</file>

<file path=ppt/tags/tag172.xml><?xml version="1.0" encoding="utf-8"?>
<p:tagLst xmlns:p="http://schemas.openxmlformats.org/presentationml/2006/main">
  <p:tag name="KSO_WM_BEAUTIFY_FLAG" val="#wm#"/>
  <p:tag name="KSO_WM_TEMPLATE_CATEGORY" val="custom"/>
  <p:tag name="KSO_WM_TEMPLATE_INDEX" val="20230977"/>
</p:tagLst>
</file>

<file path=ppt/tags/tag173.xml><?xml version="1.0" encoding="utf-8"?>
<p:tagLst xmlns:p="http://schemas.openxmlformats.org/presentationml/2006/main">
  <p:tag name="TABLE_ENDDRAG_ORIGIN_RECT" val="935*548"/>
  <p:tag name="TABLE_ENDDRAG_RECT" val="22*0*935*548"/>
</p:tagLst>
</file>

<file path=ppt/tags/tag174.xml><?xml version="1.0" encoding="utf-8"?>
<p:tagLst xmlns:p="http://schemas.openxmlformats.org/presentationml/2006/main">
  <p:tag name="KSO_WM_BEAUTIFY_FLAG" val="#wm#"/>
  <p:tag name="KSO_WM_TEMPLATE_CATEGORY" val="custom"/>
  <p:tag name="KSO_WM_TEMPLATE_INDEX" val="20230977"/>
</p:tagLst>
</file>

<file path=ppt/tags/tag175.xml><?xml version="1.0" encoding="utf-8"?>
<p:tagLst xmlns:p="http://schemas.openxmlformats.org/presentationml/2006/main">
  <p:tag name="TABLE_ENDDRAG_ORIGIN_RECT" val="935*548"/>
  <p:tag name="TABLE_ENDDRAG_RECT" val="22*0*935*548"/>
</p:tagLst>
</file>

<file path=ppt/tags/tag176.xml><?xml version="1.0" encoding="utf-8"?>
<p:tagLst xmlns:p="http://schemas.openxmlformats.org/presentationml/2006/main">
  <p:tag name="KSO_WM_BEAUTIFY_FLAG" val="#wm#"/>
  <p:tag name="KSO_WM_TEMPLATE_CATEGORY" val="custom"/>
  <p:tag name="KSO_WM_TEMPLATE_INDEX" val="20230977"/>
</p:tagLst>
</file>

<file path=ppt/tags/tag177.xml><?xml version="1.0" encoding="utf-8"?>
<p:tagLst xmlns:p="http://schemas.openxmlformats.org/presentationml/2006/main">
  <p:tag name="TABLE_ENDDRAG_ORIGIN_RECT" val="935*548"/>
  <p:tag name="TABLE_ENDDRAG_RECT" val="22*0*935*548"/>
</p:tagLst>
</file>

<file path=ppt/tags/tag178.xml><?xml version="1.0" encoding="utf-8"?>
<p:tagLst xmlns:p="http://schemas.openxmlformats.org/presentationml/2006/main">
  <p:tag name="KSO_WM_BEAUTIFY_FLAG" val="#wm#"/>
  <p:tag name="KSO_WM_TEMPLATE_CATEGORY" val="custom"/>
  <p:tag name="KSO_WM_TEMPLATE_INDEX" val="20230977"/>
</p:tagLst>
</file>

<file path=ppt/tags/tag179.xml><?xml version="1.0" encoding="utf-8"?>
<p:tagLst xmlns:p="http://schemas.openxmlformats.org/presentationml/2006/main">
  <p:tag name="TABLE_ENDDRAG_ORIGIN_RECT" val="935*548"/>
  <p:tag name="TABLE_ENDDRAG_RECT" val="22*0*935*54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30977"/>
</p:tagLst>
</file>

<file path=ppt/tags/tag181.xml><?xml version="1.0" encoding="utf-8"?>
<p:tagLst xmlns:p="http://schemas.openxmlformats.org/presentationml/2006/main">
  <p:tag name="TABLE_ENDDRAG_ORIGIN_RECT" val="935*548"/>
  <p:tag name="TABLE_ENDDRAG_RECT" val="22*0*935*548"/>
</p:tagLst>
</file>

<file path=ppt/tags/tag182.xml><?xml version="1.0" encoding="utf-8"?>
<p:tagLst xmlns:p="http://schemas.openxmlformats.org/presentationml/2006/main">
  <p:tag name="KSO_WM_BEAUTIFY_FLAG" val="#wm#"/>
  <p:tag name="KSO_WM_TEMPLATE_CATEGORY" val="custom"/>
  <p:tag name="KSO_WM_TEMPLATE_INDEX" val="20230977"/>
</p:tagLst>
</file>

<file path=ppt/tags/tag183.xml><?xml version="1.0" encoding="utf-8"?>
<p:tagLst xmlns:p="http://schemas.openxmlformats.org/presentationml/2006/main">
  <p:tag name="TABLE_ENDDRAG_ORIGIN_RECT" val="935*548"/>
  <p:tag name="TABLE_ENDDRAG_RECT" val="22*0*935*548"/>
</p:tagLst>
</file>

<file path=ppt/tags/tag184.xml><?xml version="1.0" encoding="utf-8"?>
<p:tagLst xmlns:p="http://schemas.openxmlformats.org/presentationml/2006/main">
  <p:tag name="KSO_WM_BEAUTIFY_FLAG" val="#wm#"/>
  <p:tag name="KSO_WM_TEMPLATE_CATEGORY" val="custom"/>
  <p:tag name="KSO_WM_TEMPLATE_INDEX" val="20230977"/>
</p:tagLst>
</file>

<file path=ppt/tags/tag185.xml><?xml version="1.0" encoding="utf-8"?>
<p:tagLst xmlns:p="http://schemas.openxmlformats.org/presentationml/2006/main">
  <p:tag name="TABLE_ENDDRAG_ORIGIN_RECT" val="935*548"/>
  <p:tag name="TABLE_ENDDRAG_RECT" val="22*0*935*548"/>
</p:tagLst>
</file>

<file path=ppt/tags/tag186.xml><?xml version="1.0" encoding="utf-8"?>
<p:tagLst xmlns:p="http://schemas.openxmlformats.org/presentationml/2006/main">
  <p:tag name="KSO_WM_BEAUTIFY_FLAG" val="#wm#"/>
  <p:tag name="KSO_WM_TEMPLATE_CATEGORY" val="custom"/>
  <p:tag name="KSO_WM_TEMPLATE_INDEX" val="20230977"/>
</p:tagLst>
</file>

<file path=ppt/tags/tag187.xml><?xml version="1.0" encoding="utf-8"?>
<p:tagLst xmlns:p="http://schemas.openxmlformats.org/presentationml/2006/main">
  <p:tag name="TABLE_ENDDRAG_ORIGIN_RECT" val="957*554"/>
  <p:tag name="TABLE_ENDDRAG_RECT" val="0*0*957*554"/>
</p:tagLst>
</file>

<file path=ppt/tags/tag188.xml><?xml version="1.0" encoding="utf-8"?>
<p:tagLst xmlns:p="http://schemas.openxmlformats.org/presentationml/2006/main">
  <p:tag name="KSO_WM_BEAUTIFY_FLAG" val="#wm#"/>
  <p:tag name="KSO_WM_TEMPLATE_CATEGORY" val="custom"/>
  <p:tag name="KSO_WM_TEMPLATE_INDEX" val="20230977"/>
</p:tagLst>
</file>

<file path=ppt/tags/tag189.xml><?xml version="1.0" encoding="utf-8"?>
<p:tagLst xmlns:p="http://schemas.openxmlformats.org/presentationml/2006/main">
  <p:tag name="TABLE_ENDDRAG_ORIGIN_RECT" val="957*554"/>
  <p:tag name="TABLE_ENDDRAG_RECT" val="0*0*957*554"/>
</p:tagLst>
</file>

<file path=ppt/tags/tag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190.xml><?xml version="1.0" encoding="utf-8"?>
<p:tagLst xmlns:p="http://schemas.openxmlformats.org/presentationml/2006/main">
  <p:tag name="KSO_WM_BEAUTIFY_FLAG" val="#wm#"/>
  <p:tag name="KSO_WM_TEMPLATE_CATEGORY" val="custom"/>
  <p:tag name="KSO_WM_TEMPLATE_INDEX" val="20230977"/>
</p:tagLst>
</file>

<file path=ppt/tags/tag191.xml><?xml version="1.0" encoding="utf-8"?>
<p:tagLst xmlns:p="http://schemas.openxmlformats.org/presentationml/2006/main">
  <p:tag name="TABLE_ENDDRAG_ORIGIN_RECT" val="957*554"/>
  <p:tag name="TABLE_ENDDRAG_RECT" val="0*0*957*554"/>
</p:tagLst>
</file>

<file path=ppt/tags/tag192.xml><?xml version="1.0" encoding="utf-8"?>
<p:tagLst xmlns:p="http://schemas.openxmlformats.org/presentationml/2006/main">
  <p:tag name="KSO_WM_BEAUTIFY_FLAG" val="#wm#"/>
  <p:tag name="KSO_WM_TEMPLATE_CATEGORY" val="custom"/>
  <p:tag name="KSO_WM_TEMPLATE_INDEX" val="20230977"/>
</p:tagLst>
</file>

<file path=ppt/tags/tag193.xml><?xml version="1.0" encoding="utf-8"?>
<p:tagLst xmlns:p="http://schemas.openxmlformats.org/presentationml/2006/main">
  <p:tag name="TABLE_ENDDRAG_ORIGIN_RECT" val="957*554"/>
  <p:tag name="TABLE_ENDDRAG_RECT" val="0*0*957*554"/>
</p:tagLst>
</file>

<file path=ppt/tags/tag194.xml><?xml version="1.0" encoding="utf-8"?>
<p:tagLst xmlns:p="http://schemas.openxmlformats.org/presentationml/2006/main">
  <p:tag name="KSO_WM_BEAUTIFY_FLAG" val="#wm#"/>
  <p:tag name="KSO_WM_TEMPLATE_CATEGORY" val="custom"/>
  <p:tag name="KSO_WM_TEMPLATE_INDEX" val="20230977"/>
</p:tagLst>
</file>

<file path=ppt/tags/tag195.xml><?xml version="1.0" encoding="utf-8"?>
<p:tagLst xmlns:p="http://schemas.openxmlformats.org/presentationml/2006/main">
  <p:tag name="TABLE_ENDDRAG_ORIGIN_RECT" val="957*554"/>
  <p:tag name="TABLE_ENDDRAG_RECT" val="0*0*957*554"/>
</p:tagLst>
</file>

<file path=ppt/tags/tag196.xml><?xml version="1.0" encoding="utf-8"?>
<p:tagLst xmlns:p="http://schemas.openxmlformats.org/presentationml/2006/main">
  <p:tag name="KSO_WM_BEAUTIFY_FLAG" val="#wm#"/>
  <p:tag name="KSO_WM_TEMPLATE_CATEGORY" val="custom"/>
  <p:tag name="KSO_WM_TEMPLATE_INDEX" val="20230977"/>
</p:tagLst>
</file>

<file path=ppt/tags/tag197.xml><?xml version="1.0" encoding="utf-8"?>
<p:tagLst xmlns:p="http://schemas.openxmlformats.org/presentationml/2006/main">
  <p:tag name="TABLE_ENDDRAG_ORIGIN_RECT" val="957*554"/>
  <p:tag name="TABLE_ENDDRAG_RECT" val="0*0*957*554"/>
</p:tagLst>
</file>

<file path=ppt/tags/tag198.xml><?xml version="1.0" encoding="utf-8"?>
<p:tagLst xmlns:p="http://schemas.openxmlformats.org/presentationml/2006/main">
  <p:tag name="KSO_WM_BEAUTIFY_FLAG" val="#wm#"/>
  <p:tag name="KSO_WM_TEMPLATE_CATEGORY" val="custom"/>
  <p:tag name="KSO_WM_TEMPLATE_INDEX" val="20230977"/>
</p:tagLst>
</file>

<file path=ppt/tags/tag199.xml><?xml version="1.0" encoding="utf-8"?>
<p:tagLst xmlns:p="http://schemas.openxmlformats.org/presentationml/2006/main">
  <p:tag name="TABLE_ENDDRAG_ORIGIN_RECT" val="957*554"/>
  <p:tag name="TABLE_ENDDRAG_RECT" val="0*0*957*55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UNIT_TYPE" val="i"/>
  <p:tag name="KSO_WM_UNIT_INDEX" val="2"/>
</p:tagLst>
</file>

<file path=ppt/tags/tag200.xml><?xml version="1.0" encoding="utf-8"?>
<p:tagLst xmlns:p="http://schemas.openxmlformats.org/presentationml/2006/main">
  <p:tag name="KSO_WM_BEAUTIFY_FLAG" val="#wm#"/>
  <p:tag name="KSO_WM_TEMPLATE_CATEGORY" val="custom"/>
  <p:tag name="KSO_WM_TEMPLATE_INDEX" val="20230977"/>
</p:tagLst>
</file>

<file path=ppt/tags/tag201.xml><?xml version="1.0" encoding="utf-8"?>
<p:tagLst xmlns:p="http://schemas.openxmlformats.org/presentationml/2006/main">
  <p:tag name="TABLE_ENDDRAG_ORIGIN_RECT" val="957*554"/>
  <p:tag name="TABLE_ENDDRAG_RECT" val="0*0*957*554"/>
</p:tagLst>
</file>

<file path=ppt/tags/tag202.xml><?xml version="1.0" encoding="utf-8"?>
<p:tagLst xmlns:p="http://schemas.openxmlformats.org/presentationml/2006/main">
  <p:tag name="KSO_WM_BEAUTIFY_FLAG" val="#wm#"/>
  <p:tag name="KSO_WM_TEMPLATE_CATEGORY" val="custom"/>
  <p:tag name="KSO_WM_TEMPLATE_INDEX" val="20230977"/>
</p:tagLst>
</file>

<file path=ppt/tags/tag203.xml><?xml version="1.0" encoding="utf-8"?>
<p:tagLst xmlns:p="http://schemas.openxmlformats.org/presentationml/2006/main">
  <p:tag name="TABLE_ENDDRAG_ORIGIN_RECT" val="957*554"/>
  <p:tag name="TABLE_ENDDRAG_RECT" val="0*0*957*554"/>
</p:tagLst>
</file>

<file path=ppt/tags/tag204.xml><?xml version="1.0" encoding="utf-8"?>
<p:tagLst xmlns:p="http://schemas.openxmlformats.org/presentationml/2006/main">
  <p:tag name="KSO_WM_BEAUTIFY_FLAG" val="#wm#"/>
  <p:tag name="KSO_WM_TEMPLATE_CATEGORY" val="custom"/>
  <p:tag name="KSO_WM_TEMPLATE_INDEX" val="20230977"/>
</p:tagLst>
</file>

<file path=ppt/tags/tag205.xml><?xml version="1.0" encoding="utf-8"?>
<p:tagLst xmlns:p="http://schemas.openxmlformats.org/presentationml/2006/main">
  <p:tag name="TABLE_ENDDRAG_ORIGIN_RECT" val="957*554"/>
  <p:tag name="TABLE_ENDDRAG_RECT" val="0*0*957*554"/>
</p:tagLst>
</file>

<file path=ppt/tags/tag206.xml><?xml version="1.0" encoding="utf-8"?>
<p:tagLst xmlns:p="http://schemas.openxmlformats.org/presentationml/2006/main">
  <p:tag name="KSO_WM_BEAUTIFY_FLAG" val="#wm#"/>
  <p:tag name="KSO_WM_TEMPLATE_CATEGORY" val="custom"/>
  <p:tag name="KSO_WM_TEMPLATE_INDEX" val="20230977"/>
</p:tagLst>
</file>

<file path=ppt/tags/tag207.xml><?xml version="1.0" encoding="utf-8"?>
<p:tagLst xmlns:p="http://schemas.openxmlformats.org/presentationml/2006/main">
  <p:tag name="TABLE_ENDDRAG_ORIGIN_RECT" val="957*554"/>
  <p:tag name="TABLE_ENDDRAG_RECT" val="0*0*957*554"/>
</p:tagLst>
</file>

<file path=ppt/tags/tag208.xml><?xml version="1.0" encoding="utf-8"?>
<p:tagLst xmlns:p="http://schemas.openxmlformats.org/presentationml/2006/main">
  <p:tag name="KSO_WM_BEAUTIFY_FLAG" val="#wm#"/>
  <p:tag name="KSO_WM_TEMPLATE_CATEGORY" val="custom"/>
  <p:tag name="KSO_WM_TEMPLATE_INDEX" val="20230977"/>
</p:tagLst>
</file>

<file path=ppt/tags/tag209.xml><?xml version="1.0" encoding="utf-8"?>
<p:tagLst xmlns:p="http://schemas.openxmlformats.org/presentationml/2006/main">
  <p:tag name="TABLE_ENDDRAG_ORIGIN_RECT" val="957*554"/>
  <p:tag name="TABLE_ENDDRAG_RECT" val="0*0*957*554"/>
</p:tagLst>
</file>

<file path=ppt/tags/tag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210.xml><?xml version="1.0" encoding="utf-8"?>
<p:tagLst xmlns:p="http://schemas.openxmlformats.org/presentationml/2006/main">
  <p:tag name="KSO_WM_BEAUTIFY_FLAG" val="#wm#"/>
  <p:tag name="KSO_WM_TEMPLATE_CATEGORY" val="custom"/>
  <p:tag name="KSO_WM_TEMPLATE_INDEX" val="20230977"/>
</p:tagLst>
</file>

<file path=ppt/tags/tag211.xml><?xml version="1.0" encoding="utf-8"?>
<p:tagLst xmlns:p="http://schemas.openxmlformats.org/presentationml/2006/main">
  <p:tag name="TABLE_ENDDRAG_ORIGIN_RECT" val="957*554"/>
  <p:tag name="TABLE_ENDDRAG_RECT" val="0*0*957*554"/>
</p:tagLst>
</file>

<file path=ppt/tags/tag212.xml><?xml version="1.0" encoding="utf-8"?>
<p:tagLst xmlns:p="http://schemas.openxmlformats.org/presentationml/2006/main">
  <p:tag name="KSO_WM_BEAUTIFY_FLAG" val="#wm#"/>
  <p:tag name="KSO_WM_TEMPLATE_CATEGORY" val="custom"/>
  <p:tag name="KSO_WM_TEMPLATE_INDEX" val="20230977"/>
</p:tagLst>
</file>

<file path=ppt/tags/tag213.xml><?xml version="1.0" encoding="utf-8"?>
<p:tagLst xmlns:p="http://schemas.openxmlformats.org/presentationml/2006/main">
  <p:tag name="TABLE_ENDDRAG_ORIGIN_RECT" val="957*554"/>
  <p:tag name="TABLE_ENDDRAG_RECT" val="0*0*957*554"/>
</p:tagLst>
</file>

<file path=ppt/tags/tag214.xml><?xml version="1.0" encoding="utf-8"?>
<p:tagLst xmlns:p="http://schemas.openxmlformats.org/presentationml/2006/main">
  <p:tag name="KSO_WM_BEAUTIFY_FLAG" val="#wm#"/>
  <p:tag name="KSO_WM_TEMPLATE_CATEGORY" val="custom"/>
  <p:tag name="KSO_WM_TEMPLATE_INDEX" val="20230977"/>
</p:tagLst>
</file>

<file path=ppt/tags/tag215.xml><?xml version="1.0" encoding="utf-8"?>
<p:tagLst xmlns:p="http://schemas.openxmlformats.org/presentationml/2006/main">
  <p:tag name="TABLE_ENDDRAG_ORIGIN_RECT" val="957*554"/>
  <p:tag name="TABLE_ENDDRAG_RECT" val="0*0*957*554"/>
</p:tagLst>
</file>

<file path=ppt/tags/tag216.xml><?xml version="1.0" encoding="utf-8"?>
<p:tagLst xmlns:p="http://schemas.openxmlformats.org/presentationml/2006/main">
  <p:tag name="KSO_WM_BEAUTIFY_FLAG" val="#wm#"/>
  <p:tag name="KSO_WM_TEMPLATE_CATEGORY" val="custom"/>
  <p:tag name="KSO_WM_TEMPLATE_INDEX" val="20230977"/>
</p:tagLst>
</file>

<file path=ppt/tags/tag217.xml><?xml version="1.0" encoding="utf-8"?>
<p:tagLst xmlns:p="http://schemas.openxmlformats.org/presentationml/2006/main">
  <p:tag name="TABLE_ENDDRAG_ORIGIN_RECT" val="957*554"/>
  <p:tag name="TABLE_ENDDRAG_RECT" val="0*0*957*554"/>
</p:tagLst>
</file>

<file path=ppt/tags/tag218.xml><?xml version="1.0" encoding="utf-8"?>
<p:tagLst xmlns:p="http://schemas.openxmlformats.org/presentationml/2006/main">
  <p:tag name="KSO_WM_BEAUTIFY_FLAG" val="#wm#"/>
  <p:tag name="KSO_WM_TEMPLATE_CATEGORY" val="custom"/>
  <p:tag name="KSO_WM_TEMPLATE_INDEX" val="20230977"/>
</p:tagLst>
</file>

<file path=ppt/tags/tag219.xml><?xml version="1.0" encoding="utf-8"?>
<p:tagLst xmlns:p="http://schemas.openxmlformats.org/presentationml/2006/main">
  <p:tag name="TABLE_ENDDRAG_ORIGIN_RECT" val="957*554"/>
  <p:tag name="TABLE_ENDDRAG_RECT" val="0*0*957*554"/>
</p:tagLst>
</file>

<file path=ppt/tags/tag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220.xml><?xml version="1.0" encoding="utf-8"?>
<p:tagLst xmlns:p="http://schemas.openxmlformats.org/presentationml/2006/main">
  <p:tag name="KSO_WM_BEAUTIFY_FLAG" val="#wm#"/>
  <p:tag name="KSO_WM_TEMPLATE_CATEGORY" val="custom"/>
  <p:tag name="KSO_WM_TEMPLATE_INDEX" val="20230977"/>
</p:tagLst>
</file>

<file path=ppt/tags/tag221.xml><?xml version="1.0" encoding="utf-8"?>
<p:tagLst xmlns:p="http://schemas.openxmlformats.org/presentationml/2006/main">
  <p:tag name="TABLE_ENDDRAG_ORIGIN_RECT" val="957*554"/>
  <p:tag name="TABLE_ENDDRAG_RECT" val="0*0*957*554"/>
</p:tagLst>
</file>

<file path=ppt/tags/tag222.xml><?xml version="1.0" encoding="utf-8"?>
<p:tagLst xmlns:p="http://schemas.openxmlformats.org/presentationml/2006/main">
  <p:tag name="KSO_WM_BEAUTIFY_FLAG" val="#wm#"/>
  <p:tag name="KSO_WM_TEMPLATE_CATEGORY" val="custom"/>
  <p:tag name="KSO_WM_TEMPLATE_INDEX" val="20230977"/>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7_9*a*1"/>
  <p:tag name="KSO_WM_TEMPLATE_CATEGORY" val="custom"/>
  <p:tag name="KSO_WM_TEMPLATE_INDEX" val="20230977"/>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感谢您的观看"/>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7_9*f*1"/>
  <p:tag name="KSO_WM_TEMPLATE_CATEGORY" val="custom"/>
  <p:tag name="KSO_WM_TEMPLATE_INDEX" val="20230977"/>
  <p:tag name="KSO_WM_UNIT_LAYERLEVEL" val="1"/>
  <p:tag name="KSO_WM_TAG_VERSION" val="1.0"/>
  <p:tag name="KSO_WM_BEAUTIFY_FLAG" val="#wm#"/>
  <p:tag name="KSO_WM_UNIT_SUBTYPE" val="b"/>
  <p:tag name="KSO_WM_UNIT_NOCLEAR" val="0"/>
  <p:tag name="KSO_WM_UNIT_VALUE" val="9"/>
  <p:tag name="KSO_WM_UNIT_TYPE" val="f"/>
  <p:tag name="KSO_WM_UNIT_INDEX" val="1"/>
  <p:tag name="KSO_WM_UNIT_PRESET_TEXT" val="汇报人：WPS"/>
</p:tagLst>
</file>

<file path=ppt/tags/tag225.xml><?xml version="1.0" encoding="utf-8"?>
<p:tagLst xmlns:p="http://schemas.openxmlformats.org/presentationml/2006/main">
  <p:tag name="KSO_WM_SLIDE_ID" val="custom20230977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977"/>
  <p:tag name="KSO_WM_SLIDE_TYPE" val="endPage"/>
  <p:tag name="KSO_WM_SLIDE_SUBTYPE" val="pureTxt"/>
  <p:tag name="KSO_WM_SLIDE_LAYOUT" val="a_f"/>
  <p:tag name="KSO_WM_SLIDE_LAYOUT_CNT" val="1_1"/>
  <p:tag name="KSO_WM_SPECIAL_SOURCE" val="bdnull"/>
</p:tagLst>
</file>

<file path=ppt/tags/tag227.xml><?xml version="1.0" encoding="utf-8"?>
<p:tagLst xmlns:p="http://schemas.openxmlformats.org/presentationml/2006/main">
  <p:tag name="COMMONDATA" val="eyJoZGlkIjoiMjg4YjQ3ZmU1NzM3YmU4ZTEzNWYzMmVjMzI0ZmE1ZTIifQ=="/>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UNIT_TYPE" val="i"/>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BEAUTIFY_FLAG" val="#wm#"/>
  <p:tag name="KSO_WM_UNIT_TYPE" val="i"/>
  <p:tag name="KSO_WM_UNIT_INDEX" val="6"/>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977"/>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977"/>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Lst>
</file>

<file path=ppt/tags/tag89.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7"/>
  <p:tag name="KSO_WM_SPECIAL_SOURCE" val="bdnull"/>
  <p:tag name="KSO_WM_TEMPLATE_THUMBS_INDEX" val="1、9"/>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9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0977_1*a*1"/>
  <p:tag name="KSO_WM_TEMPLATE_CATEGORY" val="custom"/>
  <p:tag name="KSO_WM_TEMPLATE_INDEX" val="20230977"/>
  <p:tag name="KSO_WM_UNIT_LAYERLEVEL" val="1"/>
  <p:tag name="KSO_WM_TAG_VERSION" val="1.0"/>
  <p:tag name="KSO_WM_BEAUTIFY_FLAG" val="#wm#"/>
  <p:tag name="KSO_WM_UNIT_PRESET_TEXT" val="单击此处&#10;添加文档标题"/>
</p:tagLst>
</file>

<file path=ppt/tags/tag91.xml><?xml version="1.0" encoding="utf-8"?>
<p:tagLst xmlns:p="http://schemas.openxmlformats.org/presentationml/2006/main">
  <p:tag name="KSO_WM_SLIDE_ID" val="custom20230977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0977"/>
  <p:tag name="KSO_WM_SLIDE_LAYOUT" val="a_b_f"/>
  <p:tag name="KSO_WM_SLIDE_LAYOUT_CNT" val="1_1_1"/>
  <p:tag name="KSO_WM_SLIDE_TYPE" val="title"/>
  <p:tag name="KSO_WM_SLIDE_SUBTYPE" val="pureTxt"/>
  <p:tag name="KSO_WM_SPECIAL_SOURCE" val="bdnull"/>
  <p:tag name="KSO_WM_TEMPLATE_THUMBS_INDEX" val="1、9"/>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7_4*a*1"/>
  <p:tag name="KSO_WM_TEMPLATE_CATEGORY" val="custom"/>
  <p:tag name="KSO_WM_TEMPLATE_INDEX" val="20230977"/>
  <p:tag name="KSO_WM_UNIT_LAYERLEVEL" val="1"/>
  <p:tag name="KSO_WM_TAG_VERSION" val="1.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77_4*b*1"/>
  <p:tag name="KSO_WM_TEMPLATE_CATEGORY" val="custom"/>
  <p:tag name="KSO_WM_TEMPLATE_INDEX" val="20230977"/>
  <p:tag name="KSO_WM_UNIT_LAYERLEVEL" val="1"/>
  <p:tag name="KSO_WM_TAG_VERSION" val="1.0"/>
  <p:tag name="KSO_WM_BEAUTIFY_FLAG" val="#wm#"/>
  <p:tag name="KSO_WM_UNIT_ISCONTENTSTITLE" val="0"/>
  <p:tag name="KSO_WM_UNIT_ISNUMDGMTITLE" val="0"/>
  <p:tag name="KSO_WM_UNIT_NOCLEAR" val="0"/>
  <p:tag name="KSO_WM_UNIT_VALUE" val="10"/>
  <p:tag name="KSO_WM_UNIT_TYPE" val="b"/>
  <p:tag name="KSO_WM_UNIT_INDEX" val="1"/>
  <p:tag name="KSO_WM_DIAGRAM_GROUP_CODE" val="l1-1"/>
  <p:tag name="KSO_WM_UNIT_PRESET_TEXT" val="CONTENTS"/>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1_1"/>
  <p:tag name="KSO_WM_TEMPLATE_CATEGORY" val="custom"/>
  <p:tag name="KSO_WM_TEMPLATE_INDEX" val="20230977"/>
  <p:tag name="KSO_WM_UNIT_LAYERLEVEL" val="1_1_1"/>
  <p:tag name="KSO_WM_TAG_VERSION" val="1.0"/>
  <p:tag name="KSO_WM_DIAGRAM_GROUP_CODE" val="l1-1"/>
  <p:tag name="KSO_WM_UNIT_TYPE" val="l_h_i"/>
  <p:tag name="KSO_WM_UNIT_INDEX" val="1_1_1"/>
  <p:tag name="KSO_WM_DIAGRAM_VERSION" val="3"/>
  <p:tag name="KSO_WM_DIAGRAM_COLOR_TRICK" val="1"/>
  <p:tag name="KSO_WM_DIAGRAM_COLOR_TEXT_CAN_REMOVE" val="n"/>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1_3"/>
  <p:tag name="KSO_WM_TEMPLATE_CATEGORY" val="custom"/>
  <p:tag name="KSO_WM_TEMPLATE_INDEX" val="20230977"/>
  <p:tag name="KSO_WM_UNIT_LAYERLEVEL" val="1_1_1"/>
  <p:tag name="KSO_WM_TAG_VERSION" val="1.0"/>
  <p:tag name="KSO_WM_DIAGRAM_GROUP_CODE" val="l1-1"/>
  <p:tag name="KSO_WM_UNIT_TYPE" val="l_h_i"/>
  <p:tag name="KSO_WM_UNIT_INDEX" val="1_1_3"/>
  <p:tag name="KSO_WM_DIAGRAM_VERSION" val="3"/>
  <p:tag name="KSO_WM_DIAGRAM_COLOR_TRICK" val="1"/>
  <p:tag name="KSO_WM_DIAGRAM_COLOR_TEXT_CAN_REMOVE" val="n"/>
</p:tagLst>
</file>

<file path=ppt/tags/tag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i*1_1_4"/>
  <p:tag name="KSO_WM_TEMPLATE_CATEGORY" val="custom"/>
  <p:tag name="KSO_WM_TEMPLATE_INDEX" val="20230977"/>
  <p:tag name="KSO_WM_UNIT_LAYERLEVEL" val="1_1_1"/>
  <p:tag name="KSO_WM_TAG_VERSION" val="1.0"/>
  <p:tag name="KSO_WM_DIAGRAM_GROUP_CODE" val="l1-1"/>
  <p:tag name="KSO_WM_UNIT_TYPE" val="l_h_i"/>
  <p:tag name="KSO_WM_UNIT_INDEX" val="1_1_4"/>
  <p:tag name="KSO_WM_DIAGRAM_VERSION" val="3"/>
  <p:tag name="KSO_WM_DIAGRAM_COLOR_TRICK" val="1"/>
  <p:tag name="KSO_WM_DIAGRAM_COLOR_TEXT_CAN_REMOVE" val="n"/>
</p:tagLst>
</file>

<file path=ppt/tags/tag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977_4*l_h_x*1_1_1"/>
  <p:tag name="KSO_WM_TEMPLATE_CATEGORY" val="custom"/>
  <p:tag name="KSO_WM_TEMPLATE_INDEX" val="20230977"/>
  <p:tag name="KSO_WM_UNIT_LAYERLEVEL" val="1_1_1"/>
  <p:tag name="KSO_WM_TAG_VERSION" val="1.0"/>
  <p:tag name="KSO_WM_UNIT_VALUE" val="158*158"/>
  <p:tag name="KSO_WM_DIAGRAM_GROUP_CODE" val="l1-1"/>
  <p:tag name="KSO_WM_UNIT_TYPE" val="l_h_x"/>
  <p:tag name="KSO_WM_UNIT_INDEX" val="1_1_1"/>
  <p:tag name="KSO_WM_DIAGRAM_VERSION" val="3"/>
  <p:tag name="KSO_WM_DIAGRAM_COLOR_TRICK" val="1"/>
  <p:tag name="KSO_WM_DIAGRAM_COLOR_TEXT_CAN_REMOVE" val="n"/>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977_4*l_h_i*1_1_2"/>
  <p:tag name="KSO_WM_TEMPLATE_CATEGORY" val="custom"/>
  <p:tag name="KSO_WM_TEMPLATE_INDEX" val="20230977"/>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UNIT_PRESET_TEXT" val="01"/>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0977_4*l_h_a*1_1_1"/>
  <p:tag name="KSO_WM_TEMPLATE_CATEGORY" val="custom"/>
  <p:tag name="KSO_WM_TEMPLATE_INDEX" val="20230977"/>
  <p:tag name="KSO_WM_UNIT_LAYERLEVEL" val="1_1_1"/>
  <p:tag name="KSO_WM_TAG_VERSION" val="1.0"/>
  <p:tag name="KSO_WM_BEAUTIFY_FLAG" val="#wm#"/>
  <p:tag name="KSO_WM_DIAGRAM_GROUP_CODE" val="l1-1"/>
  <p:tag name="KSO_WM_DIAGRAM_VERSION" val="3"/>
  <p:tag name="KSO_WM_DIAGRAM_COLOR_TRICK" val="1"/>
  <p:tag name="KSO_WM_DIAGRAM_COLOR_TEXT_CAN_REMOVE" val="n"/>
  <p:tag name="KSO_WM_UNIT_PRESET_TEXT" val="添加&#10;目录标题"/>
</p:tagLst>
</file>

<file path=ppt/theme/theme1.xml><?xml version="1.0" encoding="utf-8"?>
<a:theme xmlns:a="http://schemas.openxmlformats.org/drawingml/2006/main" name="Office 主题​​">
  <a:themeElements>
    <a:clrScheme name="自定义 25">
      <a:dk1>
        <a:srgbClr val="000000"/>
      </a:dk1>
      <a:lt1>
        <a:srgbClr val="FFFFFF"/>
      </a:lt1>
      <a:dk2>
        <a:srgbClr val="03287B"/>
      </a:dk2>
      <a:lt2>
        <a:srgbClr val="F0F6FE"/>
      </a:lt2>
      <a:accent1>
        <a:srgbClr val="7CB8FD"/>
      </a:accent1>
      <a:accent2>
        <a:srgbClr val="2588FC"/>
      </a:accent2>
      <a:accent3>
        <a:srgbClr val="5893FE"/>
      </a:accent3>
      <a:accent4>
        <a:srgbClr val="5DC5FF"/>
      </a:accent4>
      <a:accent5>
        <a:srgbClr val="FF7500"/>
      </a:accent5>
      <a:accent6>
        <a:srgbClr val="FFC000"/>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gs>
            <a:gs pos="100000">
              <a:schemeClr val="accent2"/>
            </a:gs>
          </a:gsLst>
          <a:lin ang="5400000" scaled="1"/>
        </a:gra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accent2"/>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jU0MTI0MTU2MDg2IiwKCSJHcm91cElkIiA6ICIzNjc2NzAyOTAiLAoJIkltYWdlIiA6ICJpVkJPUncwS0dnb0FBQUFOU1VoRVVnQUFBM1VBQUFHaUNBWUFBQUJBcXUrZUFBQUFDWEJJV1hNQUFBc1RBQUFMRXdFQW1wd1lBQUFnQUVsRVFWUjRuT3pkZVZ5VFIvNEg4TStFa0pCRFNEaENJSUFjRnJtUjRMYmEwOTUxZTUvYjduYmRybTNWbnR2RHJyMXI3MTliZTljRGU2NDl0dHZMWGxxN3ZiczlyWWFxeUdFRkJKRkRJNWRBT0VMbTkwY0NBZ1lFcTBiQzUvMTY1UVdaWjU1NXZoa1I4czNNTXdNUU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MFJnVjRPc0FpSWlJaUh4STVma3FmUm9GRVJFUkVSRlJEN1ZhbmF6VmFuTzhIVk9wVkduanhvMDdZMjl0YUxWYXExYXJqUjdKZFlPQ2dzYjNlV29jd1hrSmc3UVZOTXdtMUJxTjV2RGhYcSt2aElTRTEySmpZeGNOMmZqWTYwOGlHbVVVdmc2QWlJaUk5cStJaUlocnRGcnQ1SUhsYXJVNitiREREbHNlRXhOemYwaEl5Q2xEdFJFYUducEpRa0xDL3dDRUQvT3lJUk1uVGl6V2FEUnhBSkNhbXZwbGNIRHdxWHM3U2FWU3BVNmNPTEVRZ0tGdmVVSkN3b2Vob2FGL0djNkY5WHI5MU9UazVHK0Nnb0lTaHhscnI1cWFtcnVOUnVORk9wMHVjN0E2WTYwL2lXajBVZm82QUNJaUl0cC9rcE9UdjlOb05Ma3VsNnZCYkRiZkFRQUZCUVh4T3AwdU96NCsvdDJ5c3JKTGhSQ2RFeVpNK0tTMHRQVGsxdGJXOWQ3YXFhcXF1a1doVUlRa0pTVzlVRnBhZXM3ZXJoc2FHbnErdytINHhlRndWR3ExMnNsS3BUS3F1Ym41Qit3NU9pUUJkUFE4Q1E4UG45SFEwUEFtZ01hZU1wMU9seGtVRkpSU1gxKy9Zc0Q1SGZCeTYwaExTOHQzdTNidFdxWFg2MDl1YjI5LzBVdDRUZ0N3V3EyRFRyR2NPSEhpSHYxUVZGUVVHeHNiKzZhZjl5ZW5uUkw1QWVIckFJaUlpR2kvQ2s5TlRmMnFxS2lvZCtRcFBEejhpcWlvcVB1MmJObHk0YTVkdTc0SEFKUEpkRk5VVk5SZEZSVVZNeHNiRzVjUDBwWTJPenQ3VzNsNSthWE56YzByaHJwb1NrcktyM1YxZFFzYUdocGVTMHhNZk1kZ01KenZyWjZVc2pzL1AxOEp3R3kxV21zR0hyZlpiRkd4c2JGM1IwUkV6SlpTOWlZY1FvaUE0dUxpeVNrcEtXdUcwd2w5RlJZV0pyUzN0Mit4V3EzU1pyTkZBYWpkMnpsV3ExVVdGUlhGT2h5T2RuL3V6N2EydHJWNzZ3c2lPdlJ4cEk2SWlNaVBHSTNHcVMwdExmL1RhclhXdHJhMjlSTW1UUGhZcFZMRk9SeU9ncmk0dUgvMXJWdGJXL3RZZkh6OHF6VTFOWGZXMWRVOTVhVzVrSUNBZ0JDTHhmSi96YzNOS3pISXFFNXdjUEJwV3EwMnU2R2hZYVZHbzVtcTErdVB0ZGxzSVFDYWc0S0M0dHZiMnlzQnVJeEc0OFdSa1pGeis1NXJzOWswUGQ5YnJWYUhWcXUxaElXRnpTZ29LTWpxN096YzJITXNPenZib1ZBb09tdzJtL0JjOC9UbzZPaDdpNHVMOTVnV21aaVl1TnpoY0t5cHFhbDVzRzk1VzF2Ynp3QTY5OXFKbnJvT2g2UEQzL3R6T0gxQlJJYytKblZFUkVSK1JLdlZIdGZhMnZwVlVsTFN5ZzBiTnBocmFtcm10YmEybGdKbzhWYmY1WEkxNzlpeDQyVnZ4eUlpSWk1b2JXMzlTYWxVaG9XRWhKelgxTlQwcnBkcUNvdkY4bWhQYzJheitacnE2dW83QVRRRFFGcGFXcm5OWmpNQ2FJeUlpUGpIamgwN25oNXdmbnZmSjBhajhmeWRPM2UrM05uWldkenZJZ3FGc3F1cnF6Y0phVzV1L2pZaElTRWRRQmlBblgycUJ1ajErbU5xYW1vZXhRREZ4Y1ZUQUFUazVPUTR2YjFlSVlRQW9DZ3BLVG5aVTNmTTlDY1JFUkVSRVIwaVVsTlQxd09JeU16TTdKMWltSkdSc1NVdExhMGdMUzJ0SUNNall3c0FwS2VuYndhQTdPenNSdTh0UWFTbXBtNHdtVXhYaDRlSFg1bVNrbUtEbDlzMnpHYnp2SlNVbExXZSs5VU1BTFFBQW51Tzl5a1hHbzFtQ25adklXQWVlSStiNTdsWnI5ZWZrSktTOHBPbkxRQVFWcXRWOWl3YTBpTWhJZUZOczlrOHIyK1p3V0E0SnowOXZkUmJyRVBRUjBaRzNwcVdsbGJvYWE5M3RHc3M5U2NSalY1Yy9aS0lpTWlQYURTYWpNek16QTJCZ1lFUm1abVp0V0ZoWVRNQW9MQ3dNS093c0RDanA1NFFZc2paT2dhRDRXeVZTaFc3ZmZ2MlYrMTIrektsVWhsdU5Cb3ZIbEF0d0dReTNWeFpXVG03VDFsYmVIajQ1WEZ4Y1V2N1ZveU5qWDNHYURST3g0RHBqems1T2M2ZVIwOVpTMHZMbDUyZG5WV0ppWW5MNEU1OFZBRGdjRGo2alVMVjFkVTlIaEVSY1NPQVVFK1J3bXcyMzI2MzI1L0Y4QmNBTVdSbFpaVURVQlFXRmg1ZVcxdjdDQUJIejhHeDFKOUVOSHB4K2lVUkVaRWZzZGxzQ2dESXpNeXMzYkJoZ3hrQW9xS2k3aHZoQWlOQkZvdGxRVjFkM2VNQWRnRkFUVTNOWFRFeE1ZODFORFNzZ0djcUlJRHV6WnMzVHgrNDJFWjRlUGpNYmR1MjNkZTN6RzYzdjVxY25MeXF1cnA2UVUrYkFPQlo1QU5BLzlVcHk4cktacWFucDY4TER3K2ZaYmZiLyswcGRxQ1B0cmEyWDVxYm0xY2tKQ1FzTGk4dnY5aHNOczlWS0JUNnVycTZoUU5mVUhSMDlIeXoyWHpQWUMvWVlyRThhTEZZSGh4WTNuTVAzMWpvVHlJYXZaalVFUkVSK1NtMVdwMEV6eFlBUFF1SzlFd1hIRXBjWE54VEFGeTF0YldQOVpUdDNMbHpXVmhZMkp6NCtQZ2xXN1pzK1hOUCtjQUVSS3ZWV2dNREE2TjI3ZHIxU2Q5eWg4T3h1cjI5ZmIzSlpKcTlmZnYyQmNNSXYzbno1czBuZFhSMGJNWHVqYmYzU0VJcUtpcHVTRXRMKzNIQ2hBbWY2SFM2S1pzM2J6NFdRTmZBZXRYVjFmZFZWMWMvTUxCY285RkVwcWFtVnRsc05qMzZiQTNnelZqb1R5SWFuVGo5a29pSXlJOGtKU1Y5a0phV3RsR3BWSWJIeDhlL29kZnJqd0NBbEpTVU5jTVpYVEtaVEhQRHdzSXVLeTh2dndUOUY5MlFGUlVWbHhrTWhyT0dHdkV5bVV3MzIrMzJQQURkQTQvVjFkVTlFeGtaZVFQNjNDTTJsSTZPamxJQW5XcTFlcHlVc2hPZS9lWUdrRzF0YmV1Q2c0TlBkVGdjUlM2WHEzNlE1bHllOC9zOUhBNUhUNXpkM282UHdmNGtvbEdJSTNWRVJFUitwTFMwOUhJQTlzek16TnFTa3BJakFDQXFLdXIrZ1NOTEJRVUY4UU5PVlZnc2x2dE5KdE84c3JLeVAzbmJ2NnlqbzZPa3ZMejhzcVNrcFArb1ZDcHpaV1hsWEFDdGZkdFFLQlRqYW1wcW52Y1dXMk5qNHdmQndjR253cjNRQjRDaE53VHZvZFZxcHppZHpoMERpbzFtcy9rS2s4azB0Nk9qbzNUVHBrM1RUQ2JUemNuSnliODFORFFzczl2dGVXMXRiYmE5dFkzZGk1VjRqV01NOVNjUmpXSk02b2lJaVB5TGZaRHlRQUE2S1dVM0FLSFQ2VEtrbElFdWw2c2RBS0tqb3grS2lJaTRycnk4L1B5bXBxWVBCbXU4cWFucG5mTHk4aG54OGZFdk9aM094dXJxNnR2NkhIYVZsWldkcGRGb1lvVVF1U3FWS2taSzZjVHU1Zis3K3l3Q1lnWUFtODNXZDJYSDNtbVRhV2xwUlVJSXBaU3lVNjFXSjFkWFY5OEZJTUJnTUp4bE1CZ3VEQWtKT2Jlam82T2txcXJxMnZyNituY0F5SmFXbG05ME90MUpNVEV4ZDZha3BLenQ2T2pZMU5UVTlHRlZWZFU5QU5yNnZnNmRUcGNwcGR5cDBXaE9sRkoyWVBEOTYveTVQNG5JVHpDcEl5SWk4bk5TeW83eDQ4ZS9xTmZyRDYrdnIzOEpnTFJZTEFzREFnSU1kWFYxQ3dDZ3VycjZVYnZkdnF5enM3TndiKzAxTkRTODN0cmFtdC9aMmZtYnQrT0JnWUVac2JHeFQwc3BuZHUyYmJzTjNxZjUxVy9hdE9uNHZzY0tDZ3BTQWV3QWdMS3lzdWtLaFNKVVNxa0VVT053T0xZQ1FIQnc4TmtBVUZwYU9yMmxwZVhyZ1kyMnRyWitYbEpTOHJsT3A4czBHbzJYTzUzT1hSaVEwQUZBYkd6c3kxcXRObGRLNmZTc2VEbmMxVEw5cWorSmlJaUlpSWhHTXdWR3RwOGRFUkVSRVJFUkVSSFIvaFhnNndDSWlJam9rS2J5ZkIzMjlFUWFFdnVUaUlpSWlJaEdUSzNSYUE3Zmx4TVRFaEplaTQyTlhUUms0MnAxc2xhcnpmRjJUS1ZTcFkwYk4rNk12VjFIcTlWYXRWcHQ5RWhpQ3dvS0d0L25xWEhRaW51ZWx6QklXMEhEYk1Jdis1T0lpSWlJaUE1UmVyMStXbloydGlNb0tDaHhwT2NHQlFVbFptVmwyWFU2WGVaZ2RXSmlZcDRPRHcrL2NtQzVXcTFPVGs5UEwwbE5UYzBQQ1FrNVphanJ4TVRFUEphZW5sNEtJSHlZb1lWa1oyYzdOQnBOSEFDa3BxYm1lNWIzSDVKS3BVck56czUyb004MkFKN3oxNFdHaGw0K25BdjdhWDhTMFNqR200T0ppSWo4aTllVnJSTVRFOTl1Ym01ZVpiZmJYL1J5MkFrTWI0K3p2b3FLaW1KalkyUGYxR2cwdVM2WHE4R3pvVFVLQ2dyaWRUcGRkbng4L0x0bFpXV1hDaUU2SjB5WThFbHBhZW5KcmEydDZ3ZHJMeTR1Ym1sZ1lLQ3B0TFQwbkwxZE96UTBkR1o0ZVBobG16WnRPbGFyMVU1T1NrcjZlTU9HRFljQjZCcFFWUUxvNkhrU0hSMzlzRktwTkZkV1Z2NjlwMHluMDJVbUp5ZXZ5Yy9QSHcrZ3NjKzVIUmprVmhWLzYwOGlHdDJZMUJFUkVmbVJrU1lTQUZCWVdKalEzdDYreFdxMVNwdk5GZ1dnZGpqWEtTb3FpblU0SE8ycHFhbGZGUlVWOVk0OGhZZUhYeEVWRlhYZmxpMWJMdHkxYTlmM0FHQXltVzZLaW9xNnE2S2lZbVpqWStQeVFaclZabWRuYnlzdkw3KzB1Ymw1eFZEWFQwbEorYld1cm01QlEwUERhNG1KaWU4WURJYnp2ZFdUVW5ibjUrY3JBWml0Vm12TndPTTJteTBxTmpiMjdvaUlpTmxTeXQ2K0UwSUVGQmNYVDA1SlNWbXp0NzRZYURUMkp4R05idHluam9pSXlJL1liRFlCQU1IQndhZEhSMGZmVzF4Y1BIbGduY1RFeE9VT2gyTk5UVTNOZzMzTDI5cmFmc2JnbTNEMzA5Ylc5clBENGVnd0dvMVRXMXBhL3FmVmFxMXRiVzNySjB5WThMRktwWXB6T0J3RmNYRngvK3A3VG0xdDdXUHg4Zkd2MXRUVTNGbFhWL2VVbDJaREFnSUNRaXdXeS84MU56ZXZ4Q0NMaVFRSEI1K20xV3F6R3hvYVZtbzBtcWw2dmY1WW04MFdBcUE1S0Nnb3ZyMjl2UktBeTJnMFhod1pHVGwzUVA5b2VyNjNXcTBPclZackNRc0xtMUZRVUpEVjJkbTVzZWRZZG5hMlE2RlFkSXlGL2lTaTBZOUpIUkVSa1I5cWJtNytOaUVoSVIxQUdJQ2RmUTRGNlBYNlkycHFhaDRkZUU1eGNmRVVBQUU1T1RuZU5yZUdFRUlBVUpTVWxKenNxUXV0Vm50Y2EydnJWMGxKU1NzM2JOaGdycW1wbWRmYTJsb0tvTVZiR3k2WHEzbkhqaDB2ZXpzV0VSRnhRV3RyNjA5S3BUSXNKQ1RrdkthbXBuZTlWRk5ZTEphZTJGMW1zL21hNnVycU93RTBBMEJhV2xxNXpXWXpBbWlNaUlqNHg0NGRPNTRlY0g1NzN5ZEdvL0g4blR0M3Z0eloyVm5jN3lJS2hiS3JxNnQzMnFZZjl5Y1JFUkVSRVIycUVoSVMzalNiemZQNmxoa01obk04QzJpTTVCWU1mV1JrNUsxcGFXbUZudlo2Ujd0U1UxUFhBNGpJek16c25XS1lrWkd4SlMwdHJTQXRMYTBnSXlOakN3Q2twNmR2Qm9EczdPeEdlQ2RTVTFNM21FeW1xOFBEdzY5TVNVbXhlWXZSYkRiUFMwbEpXZXVaWm1vQW9BVVEySE84VDduUWFEUlRzSHNMQWZQQXFhbWU1MmE5WG45Q1NrcktUNTYyQUVCWXJWYlpzd2hMRDMvc1R5THlEd3BmQjBCRVJFUUhSbDFkM2VNUkVSRTNBZ2oxRkNuTVp2UHRkcnY5V1F4L0twNGhLeXVySElDaXNMRHc4TnJhMmtjQU9Ib09halNhak16TXpBMkJnWUVSbVptWnRXRmhZVE1Bb0xDd01LT3dzRENqcDU0UVlzalpRUWFENFd5VlNoVzdmZnYyVisxMit6S2xVaGx1TkJvdkhsQXR3R1F5M1Z4WldUbTdUMWxiZUhqNDVYRnhjVXY3Vm95TmpYM0dhRFJPeDREcGp6azVPYzZlUjA5WlMwdkxsNTJkblZXSmlZbkw0RTU4VkFEZ2NEajZqZXI1WVg4U2taL2c5RXNpSWlJLzFkYlc5a3R6Yy9PS2hJU0V4ZVhsNVJlYnplYTVDb1ZDWDFkWHQzQmczZWpvNlBsbXMvbWV3ZHF5V0N3UFdpeVdCd2VXOTl4emxwbVpXYnRod3dZekFFUkZSZDAzd2dWR2dpd1d5NEs2dXJySEFld0NnSnFhbXJ0aVltSWVhMmhvV0FIUDFFb0EzWnMzYjU3ZTF0YTJ0dS9KNGVIaE03ZHQyM1pmM3pLNzNmNXFjbkx5cXVycTZnVTliUUtBWjlFVUFQMFhsU2tySzV1Wm5wNitManc4ZkpiZGJ2KzNwOWlCUHZ5d1A0bUlpSWlJYUJRWWw1YVdWakJod29SVjJkblpqVHFkTG11UWVncTRQK3p0OTlCb05CWlA4cVB6ZHJ6bjVNek16RnExV3Aya1ZxdVRlNllJQXU2cGczMi9lcHN1R0JjWHR5UTlQWDBUK20vK0xaS1RrMytNajQ5L3cxdXdQZE1zdFZxdE5UTXpjeXM4V3cvMG1YNkppUk1uZm0weW1Yb1dTaGwwK21YUGM3VmFuUVQzS0YyazU1aTNENy85c2orSmFIVGo5RXNpSWlML0p0dmEydFlGQndlZjZuQTRpbHd1Vi8wZzlWeHc3Ni9XNytGd09Mbzl4N3U5SFU5S1N2b2dMUzF0bzFLcERJK1BqMzlEcjljZkFRQXBLU2xyaGpPNlpES1o1b2FGaFYxV1hsNStDZm92WWlJcktpb3VNeGdNWncwMTRtVXltVzYyMisxNW52ajZxYXVyZXlZeU12SUc5TG5uYmlnZEhSMmxBRHJWYXZVNHp4NXgzaFk0OGV2K0pDSWlJaUtpUTRmUmJEYmZrcFdWVlRkeDRzUWY5SHI5Y1ltSmlSOW1aMmM3NHVMaThyUmFyWFdZN1VSNVJwYlVneHdQQjl3alN6MEYza2FXZXZRWldWSllMSllIYzNKeW5DRWhJVjczbUFPQWtKQ1FDNnhXYTNkY1hOeGl1RWUzQVBTT3NvVW1KaVorQ0NCeVFMbkI4elFnTGk0dUQwQUVQQ04xQXgvb00xTFh3MmcwWHBxWm1WazFzTmlmKzVPSVJqZmVVMGRFUk9RL0Fnd0d3MWtHZytIQ2tKQ1FjenM2T2txcXFxcXVyYSt2ZndlQWJHbHArVWFuMDUwVUV4TnpaMHBLeXRxT2pvNU5UVTFOSDFaVlZkMERvSzF2UXpxZExsTkt1Vk9qMFp3b3BlekE0UHV0MlFjcER3U2drMUoyQXhBNm5TNURTaG5vY3JuYUFTQTZPdnFoaUlpSTY4ckx5ODl2YW1yNllMQVgxTlRVOUU1NWVmbU0rUGo0bDV4T1oyTjFkZlZ0ZlE2N3lzckt6dEpvTkxGQ2lGeVZTaFVqcFhSaTkvTC8zWDBXVlRFRGdNMW02N3RTWmxmUDkybHBhVVZDQ0tXVXNsT3RWaWRYVjFmZk5RYjdrNGhHS1NaMVJFUkUvcU03T0RqNGJBQW9MUzJkM3RMUzh2WEFDcTJ0clorWGxKUjhydFBwTW8xRzQrVk9wM01YQmlRZ0FCQWJHL3V5VnF2TmxWSTZQU3MwRG52amFpbGx4L2p4NDEvVTYvV0gxOWZYdndSQVdpeVdoUUVCQVlhNnVyb0ZBRkJkWGYybzNXNWYxdG5aV2JpMzlob2FHbDV2YlczTjcrenMvTTNiOGNEQXdJelkyTmlucFpUT2JkdTIzUWJ2MHlick4yM2FkSHpmWXdVRkJha0FkZ0JBV1ZuWmRJVkNFU3FsVkFLb2NUZ2NXd0ZnTFBZbkVSRVJFUkg1RHdXNHQ5bit4UDRrSWlJaUlpSWlJcUwrQW53ZEFCRVJFVkVmS3MvWFlVOVBwQ0d4UDRtSWlJaUlScXVnb0tEeGZaNGFSM0Jld2lCdEJYbXA3bzFhbzlFY1B0enI5WldRa1BCYWJHenNvaUViVjZ1VHRWcHRqcmRqS3BVcWJkeTRjV2ZzN1RwYXJkYXExV3FqUnhLYnYvWW5FUkVSRVJFZG1rS3lzN01kR28wbURnQlNVMVB6ZzRPRFQ5M2JTU3FWS2pVN085dUIzZHNDd0hQK3V0RFEwTXVIYzJHOVhqOHRPenZiRVJRVWxEalNvSU9DZ2hLenNyTHNPcDB1YzdBNk1URXhUNGVIaDE4NXNGeXRWaWVucDZlWHBLYW01b2VFaEp3eTFIVmlZbUllUzA5UEw0Vm5DNEZoOE52K0pLTFJqNnRmRWhFUithSFEwTkR6SFE3SEx3NkhvMUtyMVU1V0twVlJ6YzNOUDJEUDBTRUpvS1BuU1hoNCtJeUdob1kzQWZUc2Z3YWRUcGNaRkJTVVVsOWZ2MkxBK1Izd2NpdEhTMHZMZDd0MjdWcWwxK3RQYm05dmY5RkxlRTZnZDA4NXJ5Wk9uTGgrWUZsUlVWRnNiR3pzbXhxTkp0ZmxjaldZemVZN0FLQ2dvQ0JlcDlObHg4Zkh2MXRXVm5hcEVLSnp3b1FKbjVTV2xwN2MydHE2UnpzQVVGVlZkWXRDb1FoSlNrcDZvYlMwOUp6QjR1amhyLzNwY0RnRzdzZEhSS01RVjJBaUlpTHlReWtwS2IvVzFkVXRhR2hvZUMweE1mRWRnOEhnZFVOcUtXVjNmbjYrRXU3TnVXc0dIcmZaYkZHeHNiRjNSMFJFekpaUzlpWU5Rb2lBNHVMaXlTa3BLV3RHR2x0aFlXRkNlM3Y3RnF2VkttMDJXeFNBMnIyZFk3VmFwU2NKYVU5TlRmMnFxS2lvZCtRcFBEejhpcWlvcVB1MmJObHk0YTVkdTc0SEFKUEpkRk5VVk5SZEZSVVZNeHNiRzVjUDBxdzJPenQ3VzNsNSthWE56YzByaHJxK0gvY25rem9pSWlJaW9rTk5jSER3YVo1Um0xQ05Sak0xS3l0ck80QmdBQWdLQ29xSGUybDlHSTNHaS9za0VXYlBPVUU5RDZ2VktyVmFiZTZrU1pOYVZDcFZldDlyWkdkbk8vUjZmVWFmYTU0K1dFS1NtSmk0UENvcTZvNkI1U2twS1Q4QkNCM09hL0xValRBYWpXZkd4c1l1MG1xMVZnREtDUk1tckVwTFN5dWNNR0hDZjlQVDB6ZjNmVVJHUnQ0K2FkS2tsc2pJeUJzR2FUYkthclc2VWxOVE4yQ0lEN3I5dVQrSFU1ZUlEbjJjZmtsRVJPUmZGQmFMNVZIUDl5NnoyWHhOZFhYMW5RQ2FBU0F0TGEzY1pyTVpBVFJHUkVUOFk4ZU9IVThQT0wrOTd4T2owWGorenAwN1grN3M3Q3p1ZHhHRlF0blYxZFU3emJDNXVmbmJoSVNFZEFCaEFIYjJxUnFnMSt1UHFhbXBlUlFERkJjWFR3RVFrSk9UNDIyemNBZ2hCQUJGU1VuSnlaNjYwR3ExeDdXMnRuNlZsSlMwY3NPR0RlYWFtcHA1cmEydHBRQmF2TFhoY3JtYWQrelk4YkszWXhFUkVSZTB0cmIrcEZRcXcwSkNRczVyYW1wNjEwczF2KzVQSWlJaUlpSTZ4SmpONW5rcEtTbHJQYU5FQmdCYUFJRTl4L3VVQzQxR013VzdsN3czRDd3bnkvUGNyTmZyVC9DTTdHZzloNFRWYXBVOWk0YjBTRWhJZU5Oc05zL3JXMll3R003eExFZ3lrbHMrOUpHUmtiZW1wYVVWZXRyVDlCeElUVTFkRHlBaU16T3pkNHBoUmtiR2xyUzB0SUswdExTQ2pJeU1MUUNRbnA2K0dRQ3lzN01iNFoxSVRVM2RZREtacmc0UEQ3OHlKU1hGNWkxR2YrOVBJdklQQ2w4SFFFUkVSUHROZ01sa3VybXlzbkoybjdLMjhQRHd5K1BpNHBiMnJSZ2JHL3VNMFdpY0RxQ3piM2xPVG82ejU5RlQxdExTOG1WbloyZFZZbUxpTXJpVENSVUFPQnlPZnFOUWRYVjFqMGRFUk55STNWTUFGV2F6K1hhNzNmNHNocjlQbWlFcks2c2NnS0t3c1BEdzJ0cmFSd0E0ZWc1cU5KcU16TXpNRFlHQmdSR1ptWm0xWVdGaE13Q2dzTEF3bzdDd3NIZjZvaEJpeU5sSUJvUGhiSlZLRmJ0OSsvWlg3WGI3TXFWU0dXNDBHaThlVU0zdis1T0kvQU9uWHhJUkVmbVA3czJiTjA5dmEydGIyN2N3UER4ODVyWnQyKzdyVzJhMzIxOU5UazVlVlYxZHZRREFycDV5enlJZkFQcXZwbGhXVmpZelBUMTlYWGg0K0N5NzNmNXZUM0cvNUtDdHJlMlg1dWJtRlFrSkNZdkx5OHN2TnB2TmN4VUtoYjZ1cm03aHdFQ2pvNlBubTgzbWV3WjdJUmFMNVVHTHhmTGd3SEtielNZQUlETXpzM2JEaGcxbUFJaUtpcnB2aEF1TUJGa3NsZ1YxZFhXUHcvUGFhMnBxN29xSmlYbXNvYUZoQlR4VEt6R0crcE9JaUlpSWlBNHhQZE1DdFZxdE5UTXpjeXM4UytYM21TNklpUk1uZm0weW1lWjZUaGwwdW1EUGM3VmFuUVQzcUZLazU1aTNENGZIcGFXbEZVeVlNR0ZWZG5aMm8wNm55eG9rUklYbi9INFBqVVpqOGJTdDgzYTg1K1RNek14YXRWcWRwRmFyazN1bVhBTHVxWmg5djNxYmZoa1hGN2NrUFQxOUUvcHZKeUNTazVOL2pJK1BmOE5ic1A3ZW4wUTB1bkg2SlJFUmtSOHptVXczMiszMlBBRGRBNC9WMWRVOTQxa1pNbkRQTS9mVTBkRlJDcUJUclZhUGsxSjJ3ck0vMmdDeXJhMXRYWEJ3OEtrT2g2UEk1WExWRDlLY3kzTit2NGZENGVpSnM5dmI4YVNrcEEvUzB0STJLcFhLOFBqNCtEZjBldjBSQUpDU2tySm1PS04xSnBOcGJsaFkyR1hsNWVXWG9QOGlKcktpb3VJeWc4RncxbEFqWHY3V244T0prNGdPZmZ5RWhvaUl5SDhwRkFyRnVKcWFtdWU5SFd4c2JQd2dPRGo0VkhoR21vQ2hON0R1b2RWcXB6aWR6aDBEaW8xbXMva0trOGswdDZPam8zVFRwazNUVENiVHpjbkp5YjgxTkRRc3M5dnRlVzF0YmJaaHhOd3pIZEJySEtXbHBaY0RzR2RtWnRhV2xKUWNBUUJSVVZIM0Z4Y1hUd1oyajlBVkZCVEVEemhWWWJGWTdqZVpUUFBLeXNyK05IQktKUUIwZEhTVWxKZVhYNWFVbFBRZmxVcGxycXlzbkF1Z3RXOGIvdGFmUk9RZm1OUVJFUkg1TDFkWldkbFpHbzBtVmdpUnExS3BZcVNVVHV4ZS9yKzd6eUlnWmdDdzJXeDlWM2JzNnZrK0xTMnRTQWlobEZKMnF0WHE1T3JxNnJzQUJCZ01ock1NQnNPRklTRWg1M1owZEpSVVZWVmRXMTlmL3c0QTJkTFM4bzFPcHpzcEppYm16cFNVbExVZEhSMmJtcHFhUHF5cXFyb0hRRnZmUUhVNlhhYVVjcWRHb3psUlN0bUJBUXVPOUdFZnBEd1FnRTVLMlExQTZIUzZEQ2xsb012bGFnZUE2T2pvaHlJaUlxNHJMeTgvdjZtcDZZUEJPcXlwcWVtZDh2THlHZkh4OFM4NW5jN0c2dXJxMi95OFA0bklEekNwSXlJaThuT0JnWUVac2JHeFQwc3BuZHUyYmJzTjNxZmQxVy9hdE9uNHZzY0tDZ3BTQWV3QWdMS3lzdWtLaFNKVVNxa0VVT053T0xZQ1FIQnc4TmtBVUZwYU9yMmxwZVhyZ1kyMnRyWitYbEpTOHJsT3A4czBHbzJYTzUzT1hSaVFnQUJBYkd6c3kxcXRObGRLNmZTczBEanNrU1VwWmNmNDhlTmYxT3YxaDlmWDE3OEVRRm9zbG9VQkFRR0d1cnE2QlFCUVhWMzlxTjF1WDliWjJWbTR0L1lhR2hwZWIyMXR6ZS9zN1B6TjIzRi83MDhpSWlJaUlxSjlwY0RJOWwram9iRS9pW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ZmovaDZ3Q0lpSWdPdEp4blpBUlVpSllTUmloZ1VMaGdrQXFZQVVSQklsb0ltQ0doZ3dKQlFpSklBa0VBTkFJSWtvQWFFcDBRY0FpSmRnbTBRNkJkU0RpZ1FCdUFtblhWOHZBQUFDQUFTVVJCVko2SDdFYU5VS0FSUUZPM1FJT3JHOVhycnhMYmZmbmFhUlNTVXVRdWhka2xZVkVJaExvRVFvV0VXVWpFUWlCV0FoWkk2SVNBQm9BV2dBWVNXZ2lvQVhRQWNFZ0pCd1RhQURnZzBRcUJhZ0JicGNSV0FEVkNnWG9YVUM4Q3NDMS9LMm94WDdoOCtJcUo2SGRpVWtkRVJINWgwc3ZTZ0M0Y0psd1lyMUFnU1Vxa0M0a01DYVFKOTV0ZFgra0VVQ2dsTmdwZ0l3UTJPMTJvY0VuOHR1RnEwZUREdU9nUWtQVzhqQW1RU0JFU2lRS1lCSWtjS1pBbDNNbmF3ZEl1Z1EyUXlKY0N2eXFBVWxjWFN2S3ZSU1VnNUVHTWc0ajJFWk02SWlJYWRUS2VrcEZxRFE0RGtDSWxqaElDeDBvZ1FZeWl2MnNTa0pDb0VNQzNVdUI3S0ZEVTBZbmZObDRqYW4wZEd4MFl1WGxTS3hWSWhVUW1KRTRRRWlkRHdPenJ1SVpnaDhSbjNRSmZTaGZXdHplanFHU2UyT1hyb0lob1Q2UG1qeDhOTHVjbEdlSHF3a1NGUktJUWlJU0VDZTZwR3FGU3dDZ2tRaUdnaFlRS0FpcnArUW9nVUFDQkVuREMvVWx5cC9COGhVUVhnRFlwVUM4a0dxUkF2UURxSmJBZExteVhBbVhLYm16NmhXOCt4clNlTjlZdWdRU0ZDNUVTTUFrQm93U01rREFLd0NnRnhubCt6bFRDL2JNWENMaC8vanpOZE1Iek15ZUYrMmRRQWwwQ2FKRkFBNEFHSWRFZ2dRWUliQmZkMk81U29Gd2g4TnZhMmFMR1p5K2VEcXFNcDJTa1NvdEpBamhldW5DZUVEak0xekVkUUtXUVdPNXk0VXVsUkQ1L3o0NXVXYy9LQktVU1J3cUJDNlhBSDhYdTMzMmpqNFJUQ253bWdQOUlKNzYzWFNNMit6b2tJbkpqVWpkS3hMOHNnd3p0eUZVb2NEaUFGQUN4QW9pRCt6SE9WM0ZKb0ZVQWxWS2lVZ2hzaFVDSnk0WFYzYnV3ZHYwdG90VlhjZEgray9LY0ROTUdZRElVbUF5SkpLRkFEQ1JpcGZ0blVPZlQ0Tnozakd5VndGWkliQlZBZWJjTGExMEN2L0ErcHRFdGZiNVVxUzA0UW5iakpJWEFPUkxJSEUyamNQdUxCS1FBQ2lHeDNLWEE1N3ZhOGRQbTYwV0hyK09pSWJqdmg4c0JjRHFBU3dFayt6aWlBNmtjRXE4N0pUNWFWNGMxdkMrUHlIZkczQi9JMFNBNlQyck5MaHdEQmFZQXlCSVM2UkJJQXFEMGRXd2owQzJCTWlGUkNJSDEzY0RQWFU1OHMvRWEwZUxyd0dod1djL0tCRlVnanBFQ3VSSklBNUFxQUl1djQ5b25FclVTS0lKQW9YVEJKZ1grOStzYzhadXZ3NkxCVFhoR3FrUFVtQVRnUWduTUZvRGUxekVkZ3Rxa3hQTVMrRStER3ZsYi9pN2FmUjBRdVdVOEx5TURKVTVSU053SzkrL1BzVVdpREFJUE8xMzRaTjFWWXB1dnd5RWFhNWpVSFFKaW5wQWFreGJIUWVBVUFFY0N5Qkh1NlduK3Brc0M2NFhFRDFMaXY4NFdmTVhSUE4vS3paTXBrRGhWQ2h3amdNTUJ4UG82cGdPc0JzRFBMdUM3YmhjK1hYK1ZLUEIxUUdQZWhUSWc1MFFjTG9CTGhjRGZBV2g4SGRKb0lkMnJITDdpRWxqMnF3RS80eUxSN2V1WXhweXZwSEpTTVk0T1VPQWZBTTd4ZFRpSENnR3Nja284MFZXTGJ6Yk9GNTIram9kb0xHQlM1eU9URjhtSkxpV3VFQzZjS0FYUy9UU0oyNXN1Q1JRSjRHc0FMNnlkTFRiNE9pQi9OK2xsYVZDMDQxSVJnTE1na1FNZzNOY3grWktVYUJCQXZndFlnVTY4bW4rOTJPSHJtTWFLck1YU0ZBQ2NvUkI0OEJCZktHSzBzQU80clVPQmp3cXVGSFcrRHNiZlJlZEpiYVRFSHhVQ2p3Skk4SFU4aHlvSlZBdmdsblluUHVSTUhhSURpMG5kUVpTYko2MVM0bkloY0JMOGU0Nzl2aXFWRWw4aUFDL1pyaFEvK1RvWWZ6RnBzWXdQY0krQW5BYUJISXptbS9RUEpQY0NBT3VFeEgrZFRyeXk3bHF4eWRjaCtSOHBjdk9RSTRGckJEQURvMnRLK1dqUkxZRTNwTVF6K1hPd2xzdlI3MStlRDhiK0pCUjRDRUNvcitNWlJab2djUThFWGw4N1c5aDlIUXlSUDJKU2Q0RDlZYUUwdTVTWUt5WE9Gd0x4dm81bkZLbVN3UHNDZUd6dGJGSHA2MkJHbTh4RjBxZ0t3TFVBL2lTQnRMRzR3TVR2NFZtY1lwTUUzcEdCZURwL0prZndmcGUzWkVCT0k0NVhTRHdGSU4zWDRZd2htd0JjdDlhSUx6ZzE4L2VKbnkrRGpHYjhSU0h3Tkh5OVFOVG8xdTZTK0tkQzRNVzFzMFdicjRNaDhpZDhvM2RBU0pHekZHY0tpZXNnY0t5UVkzSnE1ZjdoSGozNUhnS0xiTFB3Tmo5MUhvb1VrNTdIZElVTDF3cGdHbmh2MG43aHVXL3BmNUJZYkp1RDVmd1pISUVMWlVET3lUaEZTQ3dTNElkYXZpS0JiUkNZWS9zTW4rQnRKbmNqSTRWMU1ZNFhBczlESU5IWDBmZ0xDV3lUQWxmbVYrTlRycGhKdEg4d3FkdVBvdk9rTnRLRlc0VUNNd1F3M3RmeCtCc0pWQU40dmNPSit6ZzNmN2VKTDhweGVpZHVoOFNmSVJEbjYzajhYTFVFM3VycXhuMGJyaFlOdmc3bVVKYXpSQjZyRU1pRGV3c1dPalNVQXJoeTdXenhsYThER1Eyc0w4Z0pvaHNMQVp6aTYxajhsUVIrNk83Q3JIWFhpbzIram9Wb3RHTlN0eDlrUFNaMXltRGNEbUNXR09NTFR4d01FbWdVQWk4MXRlUGV6ZGVMWmwvSDR5dTVlVEpjQXZPRnhLVVFDUEYxUEdPSmxHZ1JBbThDdUpzYm9QZVg4NktNRms0c0ZlNDl1dWhRSlBGWlZ3Qm1ycjlTVlBrNmxFTlJicDRNbE1EZkFTd1dnTUxYOGZnN0NiaUV4QzN0b1hodTQwVmNLWk5vWHpHcCt4M1NGMHA5a0JKM1FPSktDSVQ1T3A0eHFFbEt2Q0lFN2xrN1d6VDVPcGlESmV0NUdSUG93Z01TdU1Ebm0zK1RBd0x2ZDBqY1ZUQmJsUG82R0Y5S255OVZRVkdZQTRuSEliZ0F5aWpnaE1SdFRaMTRscHVaNzVhYko2TWs4SzRBcHZvNmxqRm9BNEF6ZUI4OTBiNWhVcmN2NWt0RmJoVHVrTUNOQWpENk9oekNMa2dzV3ZzRjd2RG4rMFV5RjBtalNvR0ZVdUQ4TWJvRnhxR3NTMHA4N0pTWXMvNHFzZDNYd1J4c21Ya3lSUVVzQjZkYWpqNFNaVTRuenVMME44QzZXSjRxQkpaRDhINWtYNUVTSFZEZ0V0c3NzZHpYc1JDTk5renFSaWhua1R4SkVZQWxBSko4SFFzTklMRVZBdGV2blMzZTkzVW8rOVY4cWJCRzRTNEIzQWh3bXVXaFRBSXRRbUxKMmxyTUd4TTMvNzhsQTNMcmNhMFVlSUxUMUVZdkNiZ0EzR3Fyd1pPWUw1eStqdWVnbXkrVnVXYmNEb0Y3ZlIwS3VVbmdTUUhNV3p0YmRQazZGcUxSZ2tuZE1FMThVWTdUT2ZFaTNGc1Q4TTNMSVVvQ0xraXM3SEpoaGo4c1pKR3pSRTVWQUM5RFlLS3ZZNkVSS1JjS3pGNXpwZmpNMTRFY0tMbDVNaHdTNzBIZ0dGL0hRdnVKeE9vdWlUUEgwbWh6YnA3VVNtQ1pBTTczZFN6VW53UStiMVhpdkpMTHhTNWZ4MEkwR2pDcEc0YWNKZkpFSWZDcUFLSjhIUXNOandUc2NHR1c3YXBST29Yaks2bk1MY0d6RUxnQzNLQjV0T3FXd0JzZE5iaGk0M3ovdXZrL2E3SE1VQ3J3aFFCTXZvNkY5cnVkTG9rVDgrZUlkYjRPNUVCTHpKTWhSb2tWRURqSzE3R1FkeEpZMzlhRkU0cXZGVHQ5SFF2Um9ZNUozVkNrRk5ZOFBDa0VyZ0hmV0k5RzNSQjRaVzAxWm8ybXFYRFp6OG4wQUNXV0M0SERmQjBML1g0U3FPaDI0YUoxVjRuVnZvNWxmN0F1bGVjS0Y5N2lZaWgrelNrRi9tS2JKZDd5ZFNBSFN1WWlhVlFGNEg4QTBuMGRDKzJGUkZtWHhOU3hOSUpNdEMrWTFBM0NzeWpGUi93RXp3OUkyTG9rcG8rR1B3aldwZkl5U0R6SFZTMzlqSVFEQ3R5MmRwWjQydGVoL0I0NVMrVk1oY1NMdm82RERwcXIxODRXaTMwZHhQNld0VXpxbEE1OEt3Q3JyMk9oWVN0dUFLYVVqYUdWcm9sR2lrbWRGMW1MNU1UQUFId09JTWJYc2RCK1V3ZmdqMnRuQzV1dkEvRk9pdHdsV0NRRlpndit2L1JMRXBDUWVNTTJCMzhGaFBSMVBDTmx6Wk0zQ09CSlg4ZEJCMWUzeE8yL3poRVArenFPL1dYQ00xSWRvc2JuQUk3MmRTdzBNbEppM2ZZMlRLMjZTVGg4Y2YxUFB2bGttaERpUXlubFBkT25UK2Z2UWpya2NNR1BBU1l0bHRNQ0ZWZ05KblQrSmxJQzMwN0trK2Y0T3BDQllwNlFHbXNldm9iQUhDWjAva3NBUWdqOHhacUhuN09XeVZFMUVwdTdSRjdIaEc1c0NoQjR5THBZL3RQWGNld1hGOHFBWURWZUFCTzZVVWtJWkp0MGVCZnpwVSttZmdzaHNnR01FMEk4dm1yVnFtdDlFUVBSVUpqVTlaR2RKMDhKVUdBbEJJSjlIUXZ0ZndMUUtZQTNyVXZrbjN3ZFM0K0pMOHB4a1Zxc0ZzQ3h2bzZGRGc0Qi9FSHB3SytaaStTbzJPTXlaNm1jQ1lGbmZCMEgrWTVRNEpIY0pmSnFYOGZ4ZStXY2lOc0VjS212NDZCOUo0RHB1ZEY0d3ZkaDRCa21kblNvWVZMbmtiTlVucVNVZUIvZ3BxUCtUQUJxQVArYWxDY3Y5SFVzbVl1a1VkK0ZYeUNRNGV0WTZPQVN3SVRBQU5oeVhwSVJ2bzVsS0RtTDVIRUtpUmQ4SFFjZEFnU2VtN3hFbnV6ck1QWlZicDQ4WGlGd3Y2L2pvUDFBNGpycllubXVqNk5nWWtlSEhDWjFBTElYeXh3aDhUNEVFN3F4UUFpb0F5VCtsYk5FK214MExPWUpxUWtNd0RmY2YyN3NFa0M4Nk1MM2grcFV6UFNuWlp3aUFDdkJLY0hrSnFUQWgxblB5Z1JmQnpKU25sSHgwYm05RFhtbndMSkQ0RU14Sm5aMFNCbnpTVjMyWW1sUkt2QmZyalk0eGdob2hNQUh1WGt5NmFCZmU3NVVtSFQ0UkFDWkl6MVZRTUxTdWczSFZYK0x3NXArKzkyaG5GLzJIdTc3NVI3Yzk4czl1S0pvL3l4cU9DLy9VZHl6NWo3Y3MrYSszOTFXVE9zMlRLditCbi81N1hWWWQrejdHamVYYm5vTjJUdjdiN3NWM05tTXYvejJPb0s2MjRmVnhweU5lZmg0NVpuNGVPV1pPS2JtZjE3clRLMzlzYmZPNUIxcjl0cW1BQTVUT3ZBMTNwSUJ3d3JpSUVsL1M2clVRZmdRZ0haZnpoZFNJcTV1RTA3OTVkOUlxOWg3UCt6TmpQOCtobWVmT1EzUFBuTWFibno3NXQvZEhnQTg5UHpGZU9xNU0vRFVjMmY4N3JiRzE1WGd0TlZ2WVBaSDkyRHF4azlIZE80LzM3d09hMllMckprdGNNcWEvM2l0YzN6Kzh0NDZSeFdzL04zeC9nNUJnU3FzbVBDTVZQc3lpSkdSUXFYQVFnQWh2bzZFOWg4QjZCVmRlQTJRdnY3UWlZa2RIVExHOWo1RGI4a0FaVDArQWhEdTYxRG80Qk9BQVJJck1FdG1ZcW5vT2xqWHpUWGpDUURIN2N1NWQ2MjVINGR2L3dVQThGUGtGRHlRZThjK3g1RzFjejMrVnZJdktLUjdDNzhJeHc2OGx2d1h0QWNFRGV2OHFiVS80dXd0SHlJL1BBZmZSeDJGS3AwRkFHRGRZWVBPMmJyUGNmVTFwZlpIWEZieUx3REEvNktPaGkxaTVDdVFUNm43Q1Jkdi9nOHUzdndmckEvTHd1MUhQSWdqYTMvQVRldWVSRkIzTzhaMTdzS1M5RGxEdGpISi9pditXT2wrTXkwaGNGVHREeml5OXNmZTQ4MnFjVmlTUGdkL0t0MjlyZGRwbGF0d1l0V1h2YzkzQm9YaGhkVEw5MmhiQUpPdDlYakZCdngxeEMvdUFGSFg0MGtoa0wydjV6K3g2Q3djcy81akFNRFhrODdCM0t2MmZaQmtjc2xYdUhiNWJWQzR1Z0VBNXZwSzVKMTFMOXJVK21HZGYzeitjbHp5eFZQNEtlMFVmSkY3QVNvaTNZUGpSMjVjQmIxai82eU9QdTNYOTNIZGU3Y0NBRDZiZkJGK1REOTFXT2NkWHZRNUx2akd2V09BRkFJbjJON0Z0UHpkZmRXa0Q4T2pGeitIbVo4ODJGdDIzcmRMY2ZxUHkzcWY3ekJZOE1GUk0zRlV3U2RlcitFTUNNVE5iOTB3N05jeU9XK3ZDN09taHFpd0ZNRGZodDJvRDAxYWd1a1F1TVRYY2RBQmNVck9VbHlhUHd1ditqaU9uc1FPcDUxMjJuTStqb1hHc0RHZDFGa2JzQkFDT2I2T2czeElZR0p1TGw1ZkMxeDBNQzVuWFN3dmt3TFhEL1hSNHJUcXI2SHZhdkY2ckZ1eCs3OXM3bzYxT0hQTFI1RENlMnNmang5OEJDSzJaU3R1elgra042SHJMYk05Z2djbTN3R24yUHV2aHBPMmZZR00rZ0prMUJkZ2h5YThONmtiQ1FHSmM4dmVIL1M0b1hQM20rN3NuZXR4WHRuZ3ljRWFVeTRxOVhIOXlrSTZtM0Ixd2U1dHRyNnlUQU1BbEJoMnozbzl2V0lsZm82Y2d2endTVjdiVFdrc3dlMjJoM3Y3U2tEaTZKcnYrdFhaR1JTR3N1QkVUR2phM0ZzMnBlN25mbldxZEJhdlNaMm4wYjlZOCtSNjIyengyS0F2OENDeExwSlRoTUJlRjhXWS92UHJHTmZXNFBXWU15Q3c5L3NqQ3o3Qm43NTZGbktRV1p4dkhULzRCOXdKTlVYNHY2VVg5U1owUFdVUEwvMFRicjc2L1g3WEdjeVpQNzRDNjIvZnd2cmJ0NmdMamUxTjZrWkNTSWxMUDN0ODBPT2h6YnUzd1B4RDhaZjQ2MzhYREZyMys0enBLSXRPUjJiWlQzaHN5Zm05cjAxSWlaUFd2dDJ2N25hREJadGlKaUcxWW0xdjJYSHJQdWhYcHlKeUlqWmJNdkdQZDIveGVyMm56ejhBUDFJQ002eUw1QXUycTRYM0lldER4VmRTcWRpRWhiNE9ndzRjaGNRajZmUGxmemJPRjUwK0RvV0pIZm5jbUUzcXJFdmthUUJtK1RvTzhqMEpYR0JkSWkrMXpSR3ZIY2pyWkM2U2lVS0JSZGpMUFVvWC8vWW1ZbHEzN2JXOVFGY1haaGN1SGZUNFlFbGRRbk01N3Z2bEhnUjNOZ01BM2s2NkVOazcxeUc1Y1JNbTcxaURPOWM4aVArenpodHl4QzYwb3g2NTI5MXZORHNWS3Z3Y2VjUmU0L1ZHSVYyWVdmelNzT29HZHpZUFdiZFpGZHd2cVF1UTNiamwxd1VJN2FnSEFCUWEwL0M1NVNRQTdpUnMyY1FabUZXNEZBSVM4L0lmd2MxSExzQzJBWWxwOXM3MXVHZk52VkIxdTk4dlBKdDVIU1kwL1licGxhdndVZnlaK05KeVBBQWdyTDBlYzM5MXY1R3ZWNGZpaTVnVGNXSHAyM0FvTmJoMzh0M29DRkNqSTJEd0dXdkN2WEhkL2RsTDVjcDFzOFRHWVhYSWdUQmZLcUhBc3IxWEJLNVljVC9HMTVYc3RaN0syWUZiM3J4KzBPT0RKWFhKVmV2dzdOT253ZEJpQndDOFBQMDJIRjcwQmRLM3JNWlJCU3Z4K0tKemNPdXN0K0JRRHo1elByeXBCa2Q2UnJBNkE0UHdUZmJaZTQzWEc0WHNIalJwR3NqUVloK3licU0rSEdITmRYanF1VE9nN25KdnQvWEFYNTlIV3NVYW5QZHRIdjV6L0hWWU1YVUdBQ0NpY1J2dWY5RzlXS005SkFvZkhYa1ovdjdKdzJnTEdvY2JydmtJN1dvZDJnTTFTTi95eTdCaXUraWVBcmdVQVhqbm5sUUF3RnZUcnNGYngxK0xzMzU0R1RNK2ZYUlliZlJTWUJubXk4TXdYemhIZHVMQmsxT0NxNFJBdksvam9BTXFTbVhHZkFDMyt6b1FNTEVqSHh1VFNWMzZRcWtYd0t2Z0FnQUV6eHRxZ1dkejgrUkhhMmVML1RNZnl3dVZBcS9EeDZ1cjlwMTJDQUNmeHA2Q2YwMmNBVU5ISXg3NTZWWllXcmRoOG80MVdQRERMWGpZZXVzZVNVNlAweXRXUUNuZDcrVTZsR3BjVmJDazk1aTZ1NlAzKzdtL2VoL2RLQTFKeFBLRUE3ZDRtWURFdFJzV1lwTDlWd0JBbTFLTEJaTnU3amVxK1ZIOEdaaThZdzJzTzJ6UWQ3VmcvaS8zNHJZcEQ4RWV0SHMyOXViZ0pEU3FEREE1dHVQZHhQUHdhZXdwU0s5MzUxd25WWDJPenkwbjR1amE3ekN4Y1JPK2lUNE9wMjc5Rks4bi94a1Yrdkc0b1BRZGFKd09ITmIwMjdCZXF3RFVTaGZleEQ3Y2E3bS81RWJqRmtnYzVxdnI5emdoL3ozTWYvbHYwSGE0UjZ6ZlAvb0tMRHpuSWZ6N2hEcThzT0JZeE5WdHdsRUZLL0hTbzBkaTNxeTNVUm1aN0xXZGk3NWVDR1czZTJhMVE2WER2SDlmMDNzc3FMT3Q5L3Y3WC9LK3luMUpiQTVlTzNuLzNNUFhWM0djRmZYQkprVHRyTUN5VTI3QiswZGZnWnpmM0lOZVovNzRDajQ2OGpLY3RQWnRaSlQvakU4UHZ3VG4vdTk1NUoxNUwwb3RHYmhzMWY5QjI3NExhUlZyZW1NcmkwN0hSMGRlaGxOK2VSTVB2ZUNlYVhqMURaOWhkZXBKdU9pcjNlOHRLOHdUKzQzMk4rckRzY1djZ2diOXlOZWJFQUx4MWtqY2F3UDJmUTc0QVRUaEdhbm1hcGRqZ3hDNEx1WUplYit2TmlVZmdJa2QrY3lZVE9xQ0FuQTdCTytqbzkwRVlKREFFd0FHbVIvMysrVG15YjhCbURMUzg4NzQ0MGU5MzArci9nWmFaeXZXaFdVUG1td3QrV2FPMTFHK29PNTJYRjcwRXFaWDdyN3Y1cE80MDdBbzNUM0xybEZ0d0cxSFBJUUhWdCtGdUpaS3hPL2FncWUvdXdHdkpWK0tEK1BQaEV2c1hsTkozOVdDMHl0Mkw5WXdybk1YcGxWLzdUV2V3Y3AxemxZc1R6Z1gzU0tnMzJ0VWRYZmlvdEszY0ViRkN0eCt4SU1vQzA3YzQ5eS9ibm9WZjlpK0J2K2VjREYrTWsvWlkxcWZrQkxYRmp5SGs2cytBK0MrVjJuQnBMbllyakgxcXljaHNDRDdaano1L1kySWRHeEhWRnNOSHZseEh1NDQ0a0hVYXMwQWdOWkFIUlpNdWhtbmJQME1yNlJjQmdCNFB1MEtXTzAybEJnbVlxY21IT2VYdlFlRmRPRmZFMmVneUppQ0x5d25RZ3FCYjZPUFFhUmpPMWJGbnVhMUQ3d1N5TWhaSXVmbHp4R1BEUCtrL1NQck1hbUR4RzM3Y203Zis3Qk9XLzBHOUk0bXJFNDVjZEJrNjkyN1U3eU84bWs2V25IRE8zTngvcmU3UHlSNDc5alorTDgvTHdJQTFBZEhZdlpOWDJIaDA2Y2dzWG9qRHF0YWo5Y2Z0R0x4V2ZmanpST3VoMHV4ZTcyWjRMWUdYUEQxb3Q3bklhMDdNZjNuMTczR00xajV1TFpHdkhieXplaFdLUHU5Um5XWEF6TlhQb1FMdjE2SU9UZDlpVTJ4ZTA3ZHZmcURPM0gwaGhWNC92Uzc4ZldrYy9hWUpuM1h6TmR3MXZjdjRkbnozUC9VajEvMEpLWVdmb3FDaENPdzNSaURHZjk5REFwWE41NDc5MkZzU0p5S2o2ZitEUzZod0g4blg0eW9uVnZ3M2pFam4yank4MVg5cDZ2Tyt2aGV6UHI0M2hHMzAwdUI2OU1YeW9jM1hpTzh6eGYzb1JBVkxnY1hSeGtUQktDUDFPTDJLdUF1WDhmaXdjU09mR0xNalZSbFBTc1RsQ29VQzBEbDYxam9rTlBsa3BpVVAwY1U3czlHMHhkS2ZaQVNXd0VZaGxQL3BuVlB3T1RZQVFDNGRjckRBTnlqWHk5L05iTjN5dVFMcVpmai9ZUno5amozN2pYM3c5eFdDd0M0K2xqM3JTUlQ2bjdHN01JOFJIamFsRUpnV2ZKZjhYYlNubHYxNmJwYU1lL1hSL3V0TkZtcGo4TXJLWC9EYXRQaEFJRExpMTdDdWVXL2IzWHdYMHgvd0wyVDc5NmovSnp5OTN0WDRiUUhoZU9HbzU1RW8zcDN0eVUwbCtPcDcyOUVnSFRmaC9TZzlYYjhhSjdhZTF6amRPQ1dYeGZnOE8ycmU4dVdwTS9CeCtOUEh6U1c4YnNxOE1oUHQvYmV4N2hMTlE0THNtL0cyb2hjQU1ESEs4LzhIYTkwdDBKakt2NDVkVmhUM0hZQmlEMlFvOGJlV0pmSXg0VEEzT0hXdisvbEdURFhWd0lBWnQzOE5RRDM2TmZIdDQzdm5UTDU1SVdQNC9XVGJ0cmozQ2NXbm9VWWV4a0E5NVJBd0gydjJDMXZYdC9icGtzb3NQanNCL0R5OUQzenpIRnRqWGpvaFl2N3JUUlpGcDJPNTg1OUdOOW11Zis5Ym5objdwRDN3UTNIZDVtbjQ0WnJQOTZqL0MrZlA5RzdDbWVkTVJaL3ZmMFgxQWRIOWg1UHJscUhWeCtjakFDWGV6VDdsam52NGF1Yy9xTzFhMmJ2bnorLzY1S093dVgvZE4vak9kaEkzVC9mdkc3WTdRMWpvWlQrSkphc25TT3VHdGxKQjloOHFjaU53aFlBc2I0T2hRNmF1cldmdzRLM1JmZmVxKzZiVmF0Vy9RUEFVeU00UlFLNG5va2RIU3hqYnFST0dZamJtTkRSSUFLRkFnOEFPRzkvTnFwVzRub01NNkVEZ0NleTkzd1RQTDF5Vlc5Q1Y2T053c3J4Zi9SNjduMlQrMzlRT1dkakhzNm82UCttVkVpSnY1VXN3OTlLaHI1MVNncmhYcHErcFJKM3I3a2ZkLy9oWHV4U2pjTlpXejdzclhQSEVROWdYVmovUlJMLzg5K0xlMWUvN0RzS054d2ZKSnlOdElZaUhGbjdBOExiN2JqVDlpQnVuZkl3bkVJSnBjdUptOWM5MFp2UXZaMTB3UjRKM1ZQZjN3aUxaNlJTUWlBdmZkYVFDUjBBVkl3Ymo3di9jQzhlV0gwWHRNNDJqT3ZjaGZtLzNJdHJqM2tXRmVQR2p5aisvV1NjQkI0RWNOQ1d5TTdOazRGeWhLUFVkLzk5ejUrZjg3N042MDNvdHBvbTRPM2p2SyszY3RNMUgvWjcvczgzcitzM1RSQnczMjk1emZ1MzQ1cjNoNzVWeGlVVVVFZ1hFcXMzNG9tRlorRzY2MWVoU1JlS1M3NTR1cmZPMVRkK2p0VXBKL1k3NytzYkRMMnJYNDQwa1huanhCdVJ2Zmw3bkpEL0hpSWJ0bUxCNG5NeGErNDNjQVlFSXREWmlYdGZudEdiMEwxeTJxMTdKSFMrY3N3ekxlaFdCT0NIYTkyendGLzY0eDE0NFk5MzRzOWZQSVZybCsvVElDMGdjRW42ZlBtUFEyQ2hpbDY1VVRnSlRPakdtc2pjay9DbnRXL2pEVjhIMGdkSDdPaWdHdFZKM2NxVks0OENrRFhjK3BVZG9ZWVh0c3VaZzYzQ1JpUmM4dXhuM2x0OTk0UWcrNDc5MFY2alU2MStzbGJlN1JybVZqcFQ2bjdDbldzZkhMSk9WRnNOM2x0MS9yRGFtM1BzWXB4YzlSblUzUjM0S1hJS05vZE13S1diaHJjZXpOMS91QTh6aTE5Q1FuTTUza202QUxZSUs2NHNlcUUzcWZvdTZ1ZzlFcnA5bGIxekhaS2EzQ00zVzhiRjQ0aTZueEVndTZHUUxweFY3azRNRDJ2NkRmRzd0Z0J3TDRyU0VqaXUzMnFZWDFxT3g0L21xYmlnOUIwQTd2dnE1bXpNdzV5TmVjT093Nmx3SjQrZnhwM2FtOUNWQjd2M1dxN1RSTzdURmhMUGZ1ZGVKS1JhRnozc2N3SWdaNzN4MGRkbGhvQzJnM0tQeU5zN3RrMWIzMjR4RHJmK3RGL2Z4NExGUXljcXNkczM5eVlQZTNQQnZVVTQ2L3VYRU5UWmhxOG5uWU9pOGJtNDZvUGh6YVM2N2grcjhJOTNia0Z5MVRyODY5UjUrREg5Vk56MDFvMjlTZFhudVJmdWtkRHRxOE9MdjhERXlud0F3T2FZTEJ5MzdrTUV1SndJY0hYM0pwR3BGV3R3V05WNkFPNTcxcHAxb2YxV3cxd3g1YStvRDQ3RXBoajMvNTNxOElSOTJ2TGhqZnZkVXo0ckl3L0RNZXMveHBNTCs0OG9MM3JxWkd3M1dQREthYmYybG5VR3F2dmRVK2RVS05FWkdOU3ZiQitFVEVxc2UrdXhsU3RIdGtIZkFmUnNiY3ZsMjd1R3QrVUYrUTlEZ09QdWxTdFhIckFwdDBLSW82UWM0VWcyRXpzNmlFWjFVaWVFK0V3SU1leUZKMzdyaUJoMFdXMGlBSUFRaWdKSDlMM0oydnI5MGx4eFJ6U0dtOUFkQ0ZYNkdEeWJlUjNhQTRMd1UrUVJTR29xaFVMdW5wMHl0ZTRuSkRTWEF3QytpVDYyMzcxNmhjWlUvT09vcDNCMHpYZjRMdXBvQU82RlZjNHUvd0F0Z1hvOG4zckZmb3R6YXUyUE9LTml4UjdseVkyYmtOeTRhWS95NE01bS9MMzQ1WDVsRzhJeThHcnlwWWh1cllaQ3VqQ2w3cWNSeDNGLzdwMDRyMng1djlkMjNkSFBBRUR2cHVJanRUemhYTHlZT25ORTU3Z2dBbGUzeEQxK21uSFAxMzRnTkVqZnZnSGVZazdCQTM5OUhnNjFEdDlrbjQyVVNoc0N1bmN2cWpqdDEvZVJYT1hlUFA3VFAxeUNpajczNnExTE9ncVgzckVXSjYxOUc1L251cWNVdjMvMEZmanpGMCtoV1d2RUV4Yzl1ZC9pbkphL0hCZDl2ZWNLK2VsYlZpTjl5K285eWcwdGRsei83ai83bGEyZE9BMzF3Wkg0ODEzdVJYeDZOaFVmcWRkT3ZobFBYZUJPRm52MkJOeWIvWDVQblVlalUzdTJRcUhZdDZWRjk3TXVHWUFkWFlPdmlFcitxNms3YUtJVGdZdFVpZ016QTNNZkVyb2VUT3pvb0JqdFNkMndFem9KWVBVdXpzYWd2ZHZZRm9send6WkNZSjkvZ2ZmNmFWZmMzaXYxVVRGdVBGNUsyWjBBNkp3dCtOTm05NGJXVHFIRUc4bVh3Q2wydnpIVE90dHc4ZVkzQWJpbkc3NDY4ZEoreHdIZzYramQrNXlYaGlTaE5DU3A5M21rWTN1ZnBHNGFWcHYrc0VkTTMwWWYyL3Q5cFQ0TzY4S3k4RW5jZEJ4ZDh4MnVMSHBoeU5jeldCSTAwbW1adzlVdEF2Q1E5VGFjdXZWVHhMUnNCUUNFdCsvc1hlMXpoeVlDSFlyK3M2OHRiZFVRbmovV3hZWVUzSEhFQTBOZXc2bFFvbFlUT1dRZEFNUGFsbUlvNjF1amNEQ1N1cDFkV216dEdObUgyNlhSR2YzMlB4dm5hTVRNbGU0UlptZEFJSmFlT1I5ZC84L2VmWWRIVldZUEhQKytrMG52SktUVElZUkFDQ1FnWUVGc0tLQmk3MnNYVk5TMXJydHJ3OTVkUlN5Z2k2NWQ3QTFGZndpQ0lsSVNlay9vS1pEZUo1bk0rL3RqeUNRaGJWSnZ5dms4RHcvSm5YZnVQUmt1a3puM3Z1ODVMdFd2czNkWkFUZitZQzlFcUpYaWplbFAxSG9jNEtmanJuQjh2YjF2QXR2N1ZqZWFqOGplNjBqcWZqcnVDbGFNck51dTQrZXhsem0rVG8wWXpwcVlVL2xpNHMyY3Z1NHo3bDU0VjZNL1QwTkpWYlBYbDdWQ2hkbU50S0FCVFk2cnI4Qk1TdVFJbnJ2c1EzMDB2Z0FBSUFCSlJFRlVWV0wySjNIdVN2dkZqb1duM01hMnZvbDRXdHEvaGtsR2hTOVpWbStDemNYdGZxeW03QzROa291M1BaUkdzYkVrbkRFK0I0ME9wVDZTMklsMjE2V1R1dWJZVlJwRWlhM3BScldpNVR3cTdSOGVOQ1lzTGw0R1I5TnlaVFl6RzRyQ0dPV1QzcXI5N0xjRWtGM1J2TmNoM1N1Y0x3ZFdUMnVic2ZVdHg5ZmZERGlYaFlOcTkwaXZtbW9Jc0Q0NHZzN2pWY1psL3NXZ2dwUTYyd2NXcERxK1BqbHRHWVB6ZDlVWjg5R1FLMnA5LzUvNHU4anlDR2I2bm0vcWpHMHAxNk5UNVRTS2M2WisyOFRvcGkzdWN5YUwrNXdKd0xPci91bG9RL0RvbUlmWjY5dS8xdGlGUDErS2w5VmUzcjdNM0hCdnZpb1pucUhjZlBLYlRZNXJiWUdWL0VvUGRwUUdNOVF6cTFYN2FVcFNzZlBUUXFzY0NCbk0rNU9yYTZyY3MvQk94OWNmblhZbkM2YlVYZ2QzemVMcVlwNnJZMDZ2ODNpVmlSdStKV1ovVXAzdDBRZldPNzQrYS9WSEROdTN0czZZK2VmTXJ2WDk3R3ZmSlRPd0QxY3NhVTVkZzhhNUh1MVhxSlZpN0p1Mk50c3ZRRnJRQUM1OGJIdVQ0K3BMUU5PQytyUHdsTnVZdk9ZVFIxSzNMSDQ2cTRlZGptOUpIcXVIblY1ci9MRjk2dHJDWDRWOW1CYllkUHp0YlZlWkZMYnV5WGFVQkhmV3BBNGtzUlB0ck1ja2RUdExtOStIcDdXaWlyY3pkZi9yZkRUNFVZcGNuVjZ1MG02OHJmbGN1ZXNoWEczbFZKamNlQy82YWNwYzJtNmF5bWUvK0FKd3lIc29ONS9VdWwvdWw2UThpVTlGTGxxWmVHZG9NNXZpdG9IdFpTR3RUdXAybExUdXc4WEFnbFNtMVppU21PdmVDMjlyTWNWbSs3OVplRWs2bDZZc2REemVVRUlITU83d1gwdys4RXVqeHpzNWJYbTkyNDlONnFyNnVPMzM3Y3VTcUxwcmxVNCs5SnVqaDExOWo5Y244R2lEOE1ZYWRMZFVaRkgxTC9pYVBlaXFWRFVXTHplNVVhbGM2angrcktqaVEyMVdFYk1wVzByQzJqMnAyMXZXcTFYUGp6Nndua3VXVms5SnpQSVB4NmMwbnlKUCs5Mi9Qb2QzYzhPaTZuV2lDNlkyWFBqazVBM2ZNdjJQL3paNnZEUFhmRnp2OW1PVHVzeEErOHlNMVBCWXZwOXdUWjN4WjYzK3lOSERycjdINnhPY2IzOVBLSFZyKytsOS9USjN0RmxGVENQc0t6UCtkeHpZTCtBS3V3dVd6MlBDMXNWOGUvejEvREZpU3EyV0g5MVZjMmNkR0VBU085RnVla3hTdDdXMDZlbFNiZW42N2ZkeTN0NlhVR2c4clVXOEVyZWcwZkYzYnJxVzB3NzlyMDJPZmM1WmRhY011ZG5LZUREcFhFYmsyRCs0LzlCM0ZzRmxCK3A5Zm9uWm54ejM4RGFKcGFXbUhuaURvTEpEV0UxdWhpUjFlMHBiL3dGbGExbFlxNTQvSW1jekZoZDN4MTJrRzdlOXpkVTczK1BQMFBIOEdUcUJxM2UrajZmVlhrZmp0NGlKYkFycTJKN1Z5Y0dqU1E0ZVhXZjcrSXhWbUszMnBPNC9JKytzODNoOUJoNmRBcHJsMGJZZnlJYms3eUtnM0Y3aE1NZWpGMFd1dGRlT21iWFZrWUNXbXAyYnplM3M5TXNxZWU0dC81Q1JVdHE2aEtzcGxWcXgzK0owWWRaNkplNzhqVEkzTDd6TDdOVlo3LzdzYm1aOS9RRExScDNIMHRIbmMrdlhEK0JWVmdqWTE4T3RpNTdVMnJDYlpWWHNaRmJGVHE2emZkTDZyeDNWTDJkZis2NVQrNG8rWUo4Q2VpU2cvajZScmVIczlNc3FPYjRoVFE4Q0pxLzloSDk5V0gvSGdVdVd2VlpualdCTHA1eW1sZnRTcVUyNHFMYTlnOWtjK1pVZTVGaTcxaXlSZ0tJc0JxVnRydmV4bXY5WFZ0OWkvN2oyekJXdmsrOWQvL3ZDdnRDaDdJNjAveDR3VjFady9ZOVBFWmF6bjlHN1ZuREI0enNwOEFwc3NFZGtmZnR5NXM1eFoxTm9zNThEdmN3bFJvZlNHRW5zUkx2b0VVbGRydFdUZkd2VDA2cmEwcCtoNTNQZTNwY0FPTzNRdS96VVp5WTdBc1oxYUF4VjNDdExlRERwUEVkQ0J6QnQvMnRNMjE5M3dUL0Fzb2dyZVhGay9SVVN2L3VwNlN2SmtjVTdHaHhYNXVMTnhXYzB2Y2JEMVdZQm9NTFU5bmR1bkZGa2MrZHdoVGNocmkxYkkxSlE2YzdoOHRaZHpmKzIvN2tzN25NbUo2WC96bG43ZnlRbWJ3ZHVsZVdjbkxhODFsMjFOTzhJWGhzeHE5Rjl6WW03Z3pseGQ5VFpmdGZHbHpudDRCSUFIaHZ6Y0wxcjZ0cGJWUEVoZ3N2c2Q2UDJIVE0xc2pYY2JPWE1yRkg1c3I0RTFMdWkrdCszeE53K0h3YlBPUEFMWHd4MHJscnBzZklxUGNtdThDVEl0WDJLWUI2eStHRnI1ZnFqajAvN08xK2RkQk5uckYzSUJTdm1FWmU2Q3ZlS1VzNWM4M0d0dTJyN1E0YncxRldOVDF0OS9PcTNlZnpxdXVzMFo3OTdMV2YvYWIvb2RkZXM3K3BkVTlmZSttWHVJRFRYZmlHczZvT3prYWIvc1lEM3p2eEhnNCtmdmVvOVpuei9LSDhOTzZORDR0RW9EcFQ3MDk4OXQwT09WNS9XdnVjYVlkVHUzeHVzSkZzendUYlo3TVUvSW8razh1OFBadFk3dm1ieG5ITlh2dVBvK2ZqYWVVOVI0TlU1N3FSMmhJUGwvcDA5cVFOSjdFUTc2QkZKWFhxNWI0Y2ZjMXZnQ2Z3UmRqSGpNNy9pdDRncktIUnIvSXI3bTdGeldURDBoVHJiUC96VlBtMTA3dkQ1L0JsNlBxNDJDKzh1aXdMZ3BaSHZzUzU0U3FQNzlhM0k0WUdrOHhpZXU4THAyRzJOVEVFcmRHMzRUb3B2UmJiaitjWG0rcS8rbDVxZHE3TG5aYlZmOVc5b1B4MWhYMWxnaTVPNmpISy9Ob25CNHVMT3NzaVR5ZkFLNWFxZEh6SWlwKzRWM1lqaU5CNWRNNXNsa2FleUl1SWt4L1RNcnVLVVE3ODZ2dDRVTktKTjlobGNsc1Uva3A4bkpzOStSVnFqK0s3ZjJaaTBEWnN5T2NaRjFaaWFXZWptM1B1RTJXWnRkUkdVNXRobkNXeTNwQzZqb20zTzB6STNMMzRjZHlXSGdnZHc4M2VQa0xEenR6cGoraDdleGF0enB2RDloR3Y0ZWN5bGp1bVpYY1cwVmU4N3ZsNFhmWElqSTF2RzFWcnUxQjJVK2d3OWtNeUVMWXVadFA1cng3YXBSK085KzladmVPdnNoMnVOcjVybU9mL3NSK3BNVzIyTkEyWEdKblhaMXE3MTN0ZGUzQ3RLSFlXSnR2US9qbTlPdkFHLzRod0tqcm5EdDJCcTNSWXQxeTlxdktWT1Y1Qm04V1drVit1V1QzUVFCY3hadEdnUlU2ZE9sY1JPdEZxUFNPb3lLdG92cVhQbXp0VnBoLzdYNE5US3FqdFhaUzQrbExrMG5QQ1VtbjBwY0F2R3pWWld2YzNGdnEwaGtjVTdlU2pwSENLTDdSWDBDdHlDdVcvOFN0SzhoampHakQzeUEvZHR1QnhQcTMxNjFLWmVrM2czK3RsNjl3Znd5SmdmZVNDNWdmNVU5dVVwYUJUbEx2WGZHYjMxeEswTjdydUtiMFVPWnB0OW5WTmJydmxycm9QbC9veWxaUXV1MDFwNEljSE5Wazdmd3YxRUZxZlJ2M0FQUS9KM0U1TzczVkc5c1VxcDJaTjhOMy9DU2pJQUdKYTdqV0c1MjVpeDdTMytEQjNQa3NqVFNBNGVqVmFLSzNZMTNJdlZtVUlwQUFlOW94eFZNSnV6bnF5eHNjK051bzgxSVdPWnV2OUh3RjU4WWxYb2VLZjNYUisvOGdMTzN2YzlGNlIrVmVzMSszTGdCZXoySDh5L2twNGg4Y2c2aWwyOXNiaTQwNnVzdW5WRmZldnQ2blBRTzlLcFFpazNiRnZBK1h1YTMzK3N6dkhLQTBnZ3JkWDdxVTlMM3h2ZEtzb1lsTGFGdm9kM011VGdSbUwzclNVdTlVODhMYlV2Z3BSNCtKTHIwNXZJTFB0NU5qSmxKU05UVm5MUHAzZXliTlI1ZkQvaEd2NktQUU9iTWpIanU5a05IcytaUWlsZ2I0MVFWUVd6T2V2VEdodjc3eHMvNXZlNGFWejRtLzNmM0taTUxCdDFudFA3ZHBhejA5M3UvUHhlcnZybHhWcmJMdjMxVlVlQmxHUDF6OWhlNThOOGxZQ2lMUHBuMUQzbTNyQVlKeUt1SzcwZGY5YzZJNk84Ni9XbVd4MXpHcGMrc29tRW5jdTUvMlA3akl2Yi9yNllJd0VSdlBUNmRIeEs4M253K3VxWk15bVJJemp6K1hUNkhON04yOCtmQk5qdnhIMTd3bldPdFo3WExINk9rTnlEMkV3dVBIWFZtOFR2L29QWFhwbk0xeWZjZ0dkNTlmL1IxNmZYcmZUYkhaSzZyR1lXS0RPWU1wbE16d0tTMUlsVzZ4RkozWkV1TUNYRHpWYkdGejgzdktibnZnMlhjOStHeTJ0dHF5KzVlbW5rK3l5TnVJcUo2Wjl3MjVZWmptU3R4T3pISTJOK3FwWFFuYi8zUmE3YjhRK1V0cUZSZkQ3d24zd3c1UEZHNzlTNTJpd0VsVFYrbDhKRld4c2NvMmg2dlVWSTZWN0gxMkVsS2JqYUxJWk13OHhyeFpUZHJCYjJTZkl0TCtTRmxmYzUxbmtkSzlNcmxKK2pKck9vN3hTS1hIMFlkM2cxMC9kK1ExejJKZ0RIOU16NHJBM01tRFNmRXJNWFYreXF2N0RFc1JvcWxBS3dLblJjcmRZR2JlWGlsTS94TGJlZm8ydDdqM0U2c1dySUdRZi9yODdQdTdqUG1idzcxRjRJSTgwN25CTXl5dW9reVFBcnd5WTRkWXl3MGt6ZS9PM21Kc2Y1bHhjNHRiK201RmEwMzlUeGxwN2pBY1hadlBQc0JFZWhrV09sQlEvZzZ4TnU0SXVUYjZiUUs1Q1RObjdIRmYvM01vazdsd0U0cG1lTzNiNkU4NS9ZUmJHSG45UDkwaG9xbEFMd1cvejBXcTBOMnNxMVB6MkRmN0Y5SnNMS0VWTTRIQmpWNXNlSXlON0RGdzgzblV3RkZoMnBzMjFidnpHT3BHNXZXQXgvRGorVHY0YWR3WUQwYlN4NDdvUUc5MVhmbWpwbyticTZ3a3BqcHN0WDZlaGxGbTJoeE1PWGxJZ1JSR1R0ZFd6Ykh4cE5XbEIvUnUzK0hiL2lITnlzRnNkalZwT1piTDh3ZkV2eUhOdUtQWHpKOXJPdjRZN2R0NWJyZm53S2dBOVB2NHY5SWRFc2VPNTQzQ3JLR0wvdEY4ck4xZjlHWGgzUTdzSUl4VFpqejhObTBscnJwNDBPUW5RUFBTS3B5N1U2M2M2dTJYN28yL0JhcHFvMWExYmx5dUkrTStvZFUxK3lvcFhKMFdlbnFsRzBzOXNBbExaeFN0cjdqb1FPN05NWi83TnlUSU94S2pRWHB6N054YW5WN3kzMVZiSGNHbmhpdllWWW9QcXVaV3VyWC9ZdHFyNmJaOVlWREN4SVprZEE2KzdndEVSaFpjcy9JT1JVdHV4S1liWkhFSCtHVGVDa2RQdDBXYXN5c3p0Z01PdUQ0bGtkY2h5N0FvYlU2c0cwS25RY3EwTEhNYUJnRDlQM2ZzUEphY3R4dFZYdy90Qy90ZHNhc1lQZWJWTWtvc1RWaTVWaEV6amo0QzhFV25MNWJOQkZyZDduRndNdllGQkJDaFBUbGxQbzZzdUNZZGZ4UzFUMW1xSU1yM0MwVW82K2RBQjU3Z0Y4MC85Y2xrVk1jdW9ZSFQzOU1yOFY1MkdUKzI3aGgrRERBWkg4T3ZvQ0pxLzlGTEQzcHR2YWJ3eHJZazVqZWZ3NWJPMDNGcTJxejlQZjRxZnpXL3gwb2c5dTRQSWxMM1BtNm85eHMxcDRZL29URkh1MHpSVFFZKzBMSGRvbSt5bjI5R1BwNkF1WS9zY0NnZ295ZVBlc2Y3Ykpmby9WbXVtWHE0ZWR4dk9YemVIM3VHa2NDaDdvMkY2MUJyQ2pGTFhqdWVxTTl2eS9Zb2lqNzFQTnFWcDU3WTlQNDJxMXozUzU4cGVYK052UDFjczY1cDczRkxPK3JwNXl1ZndPWSsrc3RwZWlTcmVtQjNVT0duaGt5cFFwalRkSEZjSkpQU0twYTgwZGw2YThHZHZ3SFhOSFVtZHlhM1Rjc2VZUGU0WHYrOXA3QjFVbFNpK00vSkRsNFpmVnVxUDMxS2d2V0JWNkhvR1dETjViV2wydFVpc1RUNC8rZ3NmV1RHN1dXcnFtdlArcmM5VWN3MHQyTnpyMm9FOE0venB1V1lPUHgrVDlXZXY3TVZrL0dwVFV0ZndYUTE0cjdxNThPdmdTTmdhTkpOVnZBSHY4QmxCdWFqcU9QWDREZUhua25id2JjeDBUMDM3ajU2anFhbjl0M2VqYm1hbUh6WEh2aE9lWnZ2ZGJ0Z2JHdHNuKzVzVGR6aTcvd2Z3Y05abGkxOXAzVEJmM21jemlQcE14YVJzdXVoS3RGRmJsM052Z1Z3UHNkOGJ6M1AyZEtueHkzT0Uxamp1b3JkR2VWNTJMYkMwL3h4ZE1mWUMxUTA5aFo1OVI3SXlLcDl5MTZYTitaMVE4ajE3ekRxOWU4Q3hucnY2WWIwNjh3ZkZZV3pmNmJ1dktmZGZkdjVMTGYzMkY5WU5QYk5QOWZuREdQWUM5bW1WamhVK3FuTFR4ZThjZHp5cjdRb2ZXbThSK01mRm12cGpZOUYzbHRsSlVhV3d2MkM1Mmg2Wko1cVA5TzYwbTV6K3FMUnQ5UHFjbWZ3bUFTVmZQak5rNDZIaCtUYml3VmxMWFhaVjJqWjdFR25qa3JMUE9ldHpvUUVUMzBTT1NPbXNYK3pGbmJQczdOMjJyWFFyKzNvMVhjcy9HcTJwdCsvZjZDMnZkdGFtcDNPVEI0d25mOHNyS0JFSkw3ZVhpbjQ5M2JocmVzZE04cXdTVVp6cjFmSk91YkhSc1FYbmpVK3dTc242cTlmMkVqQy81Y0xCelU3UGFrbFdibWg3VUFJdHVlVCtndmI3OTZ6VElkbGFlbXovZjlqKzN4Y2MyUXFaWEtQTmpiMnF6L1pXNWVEZ1NzSWJZbEtsV3dSUm4vSGZZOWMwYXZ6cGtiSnRVRTYyd3RmdzhiSHJmTFQ5UGQwZkd0YmdLWkk1dkNCK2Y5dmNXSDlzSWFjRURlUEdTdG10a1hxV3FXcUd6Vm93ODI1RHFuODVvelh0bVd5aHZ4LzhyN1NYNndIcWVtM2NSSHVYVjFScm52VGlKZmFGREhkT2JLMTFxZjRZNVorVzdqcDZKQUNQMi9FV3B1dzlyaDU3Q3N2anAvSFBHUXZhSERPSCtqMjhqUHVVUHRGSzhkUEZMZFk3OXhOL2VxclB0d2ZmYjdyM1lLRWFmaDA2UWhFNjBpNjZWN2JSUWF6NWdHMEhwdWtYR25kMVdVN0ZyQU5ZYWQzbVdoMWV2TlhsMDdWbUVsdTdGcGx5NDljUXR0WjdYVUZMWDBMVEx0alFzYnlWaEphbTF0dlVyMnN6dzNCVnNDVHlwM1k5ZlV5VXRQMi9LVy9GaFdZaWFySzA0RDV0UzBjWGVHMFhuWmpYNGZETDYrQzNoWGxGRzFKR1VXdHZDcy9kUllYYkhyY0srOXJmY1hQc3UrQ1AvdTY3VzkxUC8rb0NwZjMzQS9UTS9ZMG5DUmZ4ZjRzV2N1T2tINGxQK0FHRFJ1TCt4ZVVEZGxrcGZuM2hqblczZElhbXI3TnhKblNSMG90MzBpS1N1UGZtVlp6bmFEalRFbzdLNHdTcVpGNTlSU0ptTEQrVW1qM3FUcHZ2WFg4S0pHWjhCY1BzSkc5anJPN0wxUVFOOWk3WVFYSGF3UmRVbG5hbjQyWkNtRXNNTFU2c2JqYWY2aldaZ1FmTFI3Yyt5SmJGamt6cmRtaHhXWVgvckZrSUlJUnFRR1JqRmdxa1BFSFY0dDJPTjZzSlRiaVBMTDR4YnYza1FPT1pPbldyNjk2OVBhYjZqNFh5eGh4OXpMbXk0b3JYb1VKTFFpWGJWMVpNNkM5RGtKSHAzVXlXbGxaMzdSL1d1eUt1enpiL2lDT016N1gySGR2b2Z4eEdQdnZXT081YkY3STFWTlR5bjNLd3JDTFRZUytGbmU3Uk4wWXUyTUNyN0Y4WWQvZ2F3cnd0OEx2NWpubHA5Q3IwczZZdzk4Z05qai96QW10N1RPaXdlczZwc2VsQUQzRlFsWlozN2FxSG9JbHB6SGpiRlZWVmkwWjM3dlZGMEhlMTVyanA3L1BJdWRqNGZEb3ppOWVsUGNOTEc3eDFKM1FkbjNFTzUyZDJSMUptUEZqNEJLSFAxWk13OFRmK003WHoreURBQW5ydnNWUmFlWWwrSGI5STJIdjdmOVk0aU9ZdkhYa1o4eWtvaWo2U1NFakc4MXJHdi9lbVpkdi81ak9DaW1xNnliUUJKNkVTNzYxcnZmc2Vvckt5OHlHUXlOVnl2K1NpYmpkdUFkbWxnWTNIeDR2T0I5OWY3MkVXcDlxdGpWdVhLMXdQdXJuZU1WZG1uUjM2eUpMRFI0MFRucjI1eVRKVm5SbjNHSDJFTlZ4SWNrcmNhbDZNbDgxUDlSanUxei9vYzhvN21qaE0yT0w0L0llTnpUTnFLVFpsckhYL09IL0dPWG5rTkNTalA1TTVOMVZOS2xvVmZ5U0h2b1h6WDd3NnUyZmt2QUdadG1jbGRFOWFTNis1Y3daYldVeVZhNnprdGU2cTZGV2lmc243ZFJGVmJBWTNDNHRLOUNoeTBKWnVObHArSFRkQ0syOUYwL3A0dm9rdlFyWG5QYkF0S2RadnpPY3MvbkFtdldRak9UeWNzWjc5amU1NVA0MnZTSnlWLzVTaVVBbkRCaXZsY3NHSStVSGY5NW0xZi9hc05JKzVVeXJUV2JiNEFWaWsxQmppOUJVK1ZoRTUwaUM2ZDFFMmJOdTE3NFB1bXhpWE8wNmNBZFNlVXR3R0xpeGYvaTY3L2FwY2pxVE81TlRqR0NPZnRyVjR3SFZ4NmdERkhGcEVjUEpsS0o2c0FWbE9VbSt4ei9ZUExEbkQzeHI4QnNOZDNKRXNqcnFvMXJqRmUxZ0llWG5lMm83ZGRxZG1YOTZMdGZYWis2RHVMYy9lOVFxQWxnNkN5UXp5UWZENFBqZm1aVW5QN2wySXUxeTU3cGt5WjBxTGZlZ256OUVRRng3ZDFUQjNKMjFyTVZUcy94R3lyd0dweTVYOURyNmFzZ2FieUxmSDU0b3NCNTV0NU4rYlMzUXZ4cVNqQ3BoVHZ4RnpYOUJPNmtITE11MXQ2SGpZbGNaNmVCclNzMmtrWGR2MmlKL0VyeWNXbVRNeTU4TG1tbnlDY1VxRmQ5cmZYdWVxTXhIbjZiR0NFVWNkdmF4Vm1OOUtEK2pGdTJ5K09iUWREQmpmNm5EK0huMFdScHo4K3BmbU9iVllYVjQ0RVJIQ3c5NkIyaTdVenFkQXVoOXJqUFB6cHA1LytUdk9UT2tub1JJZnAwa21kMHpTcHFQWko2dHBLemJWbVEvTlc4ZlRxU2JqYUxHd0xPSjUvamx0ZXF5RzRiMFUyajYrWnpLQ0NKTXBjdlBuWHVOL1k3WmRZNzM0MzlqcUZOQy83THdHVHJ1U2FuZi9pK016cXEzakQ4bGJ5eUxwcEZMZ0ZzenpzTW42TnZJWWxrZlpHemJudTRmWHVzejZYNzM3TThYV3gyWitoZWF2WTVUKzIwVWJtQUlHV0RCNVpONDFCQlVtT2JXL0h2RVNXaDcyNWI2blpsN2RqWHVLK0RWZlVlbTBlUy95T0hQY0lwK05yb2RZMEkwdWhDeWQxYnJaeUhscjdCQ055TmdQd2ZiOXBCSmRtMVR1MnhOV0xIUGRlSFJsZUhWUDNMeUtvTEJ1cnlkenRranBhZHg0MlpUODlNS203NkxjM0NNazdSSVhacmRsSjNkcVpMVnRUM05ZdEd6b2xUWnF4aCtlQTZpWkpuVjl4RGdYZTl2ZlZpUnUrQmV3VldITjhReHA5WHFtN044OWUvaHJ1RmFYc0N4M0tvZDREeWZJUGQxVDd2ZjNMNmo2TDlaMlRMVDIvT3hNTnpwWHFibitTMElrTzFTT1NPcTNZMlZYZXBucFowbmdvYVRxdU5ndGdUN3JlV2o2STNYNWoyQkV3am55M0VLN2E5U0RCWlFjcE5mdnkxT2d2RzB6b0FGNGYvZ1ptWGNINHpLOTVlV1VpQXdydDB5VnR5b1Vsa2Rjd0lmTXJmQ3B5OFN2UDR1ejljemw3LzF3TytNU3lPT3BHZm8yOHV0NTlQalBLWHJpbHhPeEhlTWx1cnR6MUNDZW5mK1I0ZkhqdUNsNVlOWUZpc3orYmUwMWljNitKZkRSNE5wbWUvV3Z0WjJUT1V1N1pjQ1c5TE5XbG1YK091cEdmbzJwWDVGb2Vmam1KV1Q5eDZxSDNBQmhVa01ScnY0L2dyWmlYV1JyNXR3YmJPclNhcGpXZGUxdldSYmdUY0srMDhPQzY2b1FPNE94OVAzRDJ2aC9xSGI4c1loSXZqTHFuM3NlK1gzUk9rOGVMS2o3VTRMZ3lGdzh1T3ZPekp2Zmhhck9YL3E0d2RZbitSTTIxditraExhUTQwQk1MK3JoWjdlK3ZGV2FaOXR1V05LUTNQYXBkZFd5MzlUWVFWSkRCd0xTdHRlN0d2ZlBNQklJS01oajNSZ1ZoT2ZzNWNmTWlBSDZMZDY1ZHpZL2pyc1NrYmZRcXlDUWlleThKTzM4akltc1BmOFJOYlplZm9STTZiSFFBU0VJbkROQWpram9GNjl0Nm4vN2xSeHhydlpyaWFyTnd4K2E2cFlOcm1qUGliUUJ5M0NPWWRlSm1odWF0SWpiM2QwYm0vTXJnL0hXRWxPN2orTXd2YWoxbmZkRHAyRERoWml0elRJTUUreDI1UVFYSkRDcFlSMXpPYnlSbS9WaXJ3SXBWdVRJbmJnRkxJNjVpL3JBNW5IYm9YYzdaTjhleDdxMVAwVlp1M0g0MzErNzhKNytIWGN6M2ZXOW5qMTg4Y2RsTDhiYm1FVngya0tqaUhVVG4vVVcvb3VvUC9sV0pZbHpPTXNKS1V2RzI1anNLbjV4NTRDMzIrc2F4dXZjNXJBaS9qR243WCtQTUEvTlJOVDVSL2hsNlBxOE5yMzhhM3R6aDh3a3VQY0RJbktVQStGVGtjdGVtYTdod3ozUDhjOXh5Q2wzYi9rNlIxcXhwNlhQYjQ1enJDTDRWaFR5NDdrbUc1MnhwZXZCUmpmVjdLM1JyZUpxc2IzbWg0L25ITmdtdlV1cmk2VlFNWGxaN2o2ZGljN2RZVGxPYmpWWHR0bS9OeG5iYmR5Zm1YVllBUUtGblFJdjNrUlk4Z0R0dVg5VG9tRG12VGlVaWEwK0xqOUhsR0h3K2FjMW1KNHBEZGlxWC9UcUg2MzU4dXRhMm9BSjdJVE9ONHA1UDc4UmtxMFFyeFZjbjNzUWxTK2NlSFZOOU15cGgxM0lBc3YzRGlOMjdsalBXZmtwSTNpRkhuN3NxTVFlU0NTdzY0dmkrNWwyN1l3VVdIZUhNTlIremVHejlMWTQ2dVYwR0gxOFNPbUdJSHBIVWxWZXkwYTJOMjlkNFdmTTU0K0IvblJycm9xMU5qbjAzK2huNkZtM0JweUtYWHBZMFFrcjNFVlc4blVCTFJxM0VSeXNUU3Rzck8wM0kvSW9KbVY5UllYSm5SOEI0TnZZNmhWK2lyaWZiUFpLcmQvNmJVZG0vMURuT0FaOVlYaG14Z0IwQjl0bW9aUzdlL05CM0ZvdjYzc3FZSTR1NE9QVnBodVhhZTl1WWJlVk1TdnVRRE0rQjdBdzRqc3RUSG1WbzNsLzF4cC91TlppNXcrZXhNZWhVQUlia3IrWGs5STg0S2YxVGVsbnNNM0w2RjI2aWYrRW1kZ1ljaDFXNTF2cTVmb202bnRlR3oydHd1bWFGeVoxSEUzL2dIeHN1ZHlTS0FMK0hYZHd1Q1IxQXBRdS90L1M1RlNZMm1HMW8xZFNDd2s0a3N2Z1FENjk5bk1oaSsyeS9BamMvN3Azd1BHbmUxZE5jeHg1ZXd6L1dQNCtudFJTQVRVRnh2Qk56YllQN2ZIanNvenk0N3NsR2o2dFJsTmZvcDFqVExSTmZiekp1MzRwQ3pEWjc0Wjh5Yzl1dCtlc01OT2h5RXl2YWJmK1ZKRGN4UTdyYjhTdk93ZlZvTmNGUzk1WmZCS2h3Y1dOdldFeVRZM29TN1VMOXZ5QTZpRWwxdlJrU21ZRjlIRi9ibEluMG9QNmtSc1N5Snp5V2F4Yy95OFNOM3dHd2VPemxwRVlNWitHamRXZVhucjd1TTA1Zjl4bWJCNHhqN2RCVGlNamVXMmVNemVUQ3FVbTFMd3hmczdqaFZnZCt4VG1jdlA2YkxwblVHWHhSVlJJNllaZ2VrZFJ0dWxXbEpzN1RCNEVvbzJOcGlMYzFqNmZXbk9wSTJHcXlLUmUyQlJ6UGtzaHJXQkYrS2YwS3R6RCs4TmNjbi9FRkVTVzdjTFZaR0pIekcwUHkxN0NvNzYxb1plTEYrUGQ1ZlVVc3ZoVTVnTDNLNWJmOTdtQlp4RlgxRmtUUktOYjBuc2FhM3RPSXoxN0NaU21QTVNKbk9abWVBL2hzNEwvUUtONGI4aFJQcmpuTjhaeGM5ekEyOVpyRTcyR1hzRHJrbkZyNzNlVS9obDMrWTFndzlIbEdaLy9DNlFmZllmemhyOW5qRzg5ZklkTkpDajZMRWJuTGlTamV5WUtZRi9paDc2d21YNk55RjArZVRQaUs2WHYvdzFXN0htSjkwT2w4TXZqaGxyemNUZEp3ZU1NTTVmenRxbU5zdkVrZFRKeW5kd0hSYlJoV3U1bVl0cHpiTjg5MUpHc2xaaThlSHZ0b3JZVHUvRDFmY2YzMmQxQmFvMUY4UHVnaTNvKytxdEU3ZGE2MkNvTEtzaHM5dG91dWJIQ01jbUp1WUVoSjlVeWJzT0lNWEcwVjNXa2E1b0hOTTFWSzA4TmFwc0JLc3I4TFZuckk3d0tnMWdmZXFDTXB1Rmt0bExkZ0dtYS96QjNkWXYxUkc2b3NMR3ZIdThwT3NGalo1dDdGenVUVk1hZngwUFVma0JvUnk5NndHQ3l1OXRrSnZpVjVmUGlFdlRwMWxuODRMMTN5SDZmMnQzSFE4YXlMbnNTKzBHZ09oQXh4L0gydzl5RCtuTlV6cGh0WHRtS1dUU3RKUWljTTFXTitJeVhPMTNQUTNHNTBISTE1ZXZVa1luTi9KOGM5Z29QZU1hVDRqV1pud0hGczZIVWF4YTcxVHhNYVdMQ2VFek1XTWpIOUUxYUdYY2lDb2M4N0hwdVErUlZocGFtczZUMk5nOTZOWDFHdVQxek9NbXpLaFMyQjFVMi9qOC84Z2dMWFlOSzhoelM3VUlsdlJUWStGYm1rSHkzYzByOXdFMWFUYTR0aUN5bzdoTVhGaXlKWDU5bzhOSmVHejVKbXFrdGFzNCtFZWZwSkJmOXVxNWphaTlLYVI5WSt4cGdqYTF1MW4rWldzYXhhUjlmYTZwZW5IRnJLUFJ1cUs3cmVlL3dMYkE4WTJ1TDlkVEwvV3pkVFhkdWVCMGljcjM5SDAyUnJtTzVpNmw4ZjhOaUN2em0rdis3K1A5azBjTHpUejVkQ0tmWFRzQzVwcGhwamRCeUo4M1FxTU1Eb09OcENVRUVHejc5NUlTOWMrZ3BiK3huKzBuWUpHdEtTWnFwMmFjQjd0UHBsUTYwU0pLRVRodXRpMTdSYVR0dFlwRlRuVHVvZVMvaU9jaGZQWnJVV1NQVWJSYXJmS042TGZncXpyYnpXWTMrR250K3FlRGIxbWxSbjI4clFDMXU4djBMWElBcGRneHpmNy9WdGVkRzk5bTZhcm0xODE5cDltRnhZcENzN2YxS25sZUtweEgveCtPcUhtN1dXcmlrZkxQbGIwNE9BaUpMMFJzY2U5STdpbitPZmJ2RHhtTHp0dGI1UFBMSzIyeVIxV3ZGNXV4OURzMHpSYzVLNnVOUS9hMzEvL0pZZm01WFVYZlRvdHJZT3FWdlE4SWZSTVFCbytGbkJUS1BqYUF2WmZtRmMvNDlPOGJKMkdVb2JNZ1ZZRWpyUktmU1lwQzRwZzU4VHc4aEg0VzkwTEExcGJlODFhd052SGxwd0FBQWdBRWxFUVZUcmtrVHphRTFSY2lZZnRuWS9hMjlVZnlUTzAzdm9BbGVOeTAxdVBKYjRFSFArK0R1aEpmWUYrTStOdXMrcDUvNWovZlAxYmcrdzVOVzcvVmdtYld0MGJJRnI0ejNjRTQ4azFmcisrSXcvK1hESWxVNGR1elBUa0pZMFF6WFpoN08xVEpXOHIxMTRvTDJQMDFrY3YvbW5XdCtmbXZRbDg4NTUxS25uVGw3elNZdVBHMzFnUFQrUHZhekZ6Ky9zYklyNVJzY0FvT0FudWtsU0o1cFBLMzVxZWxUYkhoSko2RVFuMFdPU09tWXJHL1AwRzBERDVaNkVBQlI4eVd4VmQzRmpDMmg0VmNGTFRZODBYckdyTnhVMTdoSXZqNWpvK1BxeE5ZOFFVcEtKVFptNDlaamlKUTBsZFdkUGJmWE56aVlOeTkxR1dFbEdyVzM5Q3ZjeFBHY0xXM29OYi9manR5ZWxhWGtHMFF4cmIxVTdFdDdVYTVXaTI4L3ZHcG15a3NpczFGcmJCcVZ0WnZTdUZTUVBPYW1CWjFWNzZ1M1dGWTNveGtuZHB0YXNRVzVMRlFYODR1cEhKZEREU2dBSnJiRVZ1L0p4Ung0U1NlaEVKOUp6a2pxN040RDdrRGQ3MGJCS3E0bkd5elUyZzhYS1d4NW1uZ1NjcTgzZlNmVXQzRTl3V1JabExzMnZMdWxNcjdxR05KVVlYcGhhWGMwdHhXOGdnd3JzSDlndlN2MmlTeWQxR2l5MlVqcnNnNEtDRDZEN0ozWFhMSzV1Tkw2anoyaUdIa2crdXYxWnA1STZVVDhObnhvZFE1V045Nm5paEhuNmF3VXRYeXNndWliRmJ6dHVVSVVkZERSSjZFU24wM0RadW01bzNVeTFYMnZlTXpvTzBYbHBXTFJoaHRyWlZ2dmJNa3NWb1hpbXJmWm5CTE8yRW1qSkJTRGJJNmlKMFIxbmROWjZ4bWZhbDA5b3BYaCs5RC9JY2JlM3R4aDdlQTFqRHh0VkFLMU52THYrTHVYYy9OVTJrTzNPUEEwZGRqd2pqTnYyQ3lkdnNMZERzU2tULzc3cFk3TDh3d0U0Y2RNUG5ManBCNmYzdFM5MEtHUG1hY2VmaVhNS3VmU1JUVno2eUNaT2V5bXIxbVA3UXJ2SCtzNUdGT1M0OGFMUlFkU2tGYzcxR3hMZGlsYTgwMUdIUWhJNjBRbjFxS1FPUUNtZVJHTTFPZzdSS1ZWVzBQWnJpNHB5K1kvV0ZMWDFmanRLZE40dVhIUWxBS2wrQTF1OG4wUGVrVnh3MWhlT1B5L0czODNMSSsva3hmaTdhMjAvNU4xMEVad0FTeDUzYnF3dVFyWTBZaElIdlNQNXJuLzFYY0hiTnIvbVNFYTdtQkpiU2NkT0U5OTduU3FERHZ0QTFPRjZGV1R5eUx2WE9iNy9hZHlWN0FzZHlpZW4zdUhZOXU4UFpqcWFQamZYS2NsZjh1bWpjWHo2YUJ3VHRpeHVkYnhkaWRaOGV2VDg2VFNTQS9oWnd5R2o0eEFkUjhPUjVMVDJuWHBwczlsMkFpVmE2NGNsb1JPZFVZOUw2dGJOVkNtNjRaSzBvZ2ZUOE5HbW1XcFRXKzkzeC8ycTBBUjN0dlYrTzhwNWU3NTJmQjFjbHNXWUkyc2RTVjV6YU93RldjcE5idmlWRjNEUGhwZTRjK1BMWEpqNnBXTjd1Y210eWM1MFh0WVNIbG43bUtPM1hhblprL2VHWGczQTkvMm1rZXR1YjNNUlZKYk5BK3VlZFBUZTZ5cHNtcWM3OGk1ZGxUeDR0Q3RmZkdpSWQxa0JMODg5bTVBOCsyZjhFZzlmNXA3M0ZBQUxKODBpMnk4TWdKQzhRN3p3eHZsNGxUVi85dGFwU1Y4NnZ1NUowemcxRk50SytZZlJjZFJ4aWFwVW1vWTdhNHR1UnluZVpyWnExd3YyVTZkTy9mR3NzODd5bmpKbHloUHRlUndoV3FySEpYVUF4Zms4MXQybkdvbG1LN1NWY0VmVHcxcG03YzNxdjBCU2t3TU50aWxvSkd0Q3hySW1aQ3dtYmVPNjdlOXdmTVpLeCtQRGNyY3hlODJqdkwva2FtN2VNbzhoK2J0WUVuVWFTNkpPNDgrd0NVNGY1L0pkMVJkVWkxMjlpY25iZ1VrM1hac20wSkxMMDMvOW15SDV1eHpiM2g1Mkkxa2V3WUE5d1h0NzJJMk94Mkx5ZHZETVgvK2lWMW1PMDdFWlNyTWorV1pseUFlRzFKa3FYeW1lYTNwazF4RlVrTUc4RjA4aGRsOTFEOGFYTG42Snc0RlJnRDNCZSttUzZqcEdjYW1ybVAvaUpIcm5wVGw5akhOWHZ1T1kxZ253K0grdjRyemYzOGFuTkw4TmZvSk83elVqTGtBNEk5MCtCYlBBNkRoRSs5TlFYRmJCVTBiSElZVFJla3p6OFdNbHZLblBRZkdONnNHdmdiRFRvTFhpeHVRWmFrRjdIaWZoYlQyWVNyWW82TlM5Sjh6YXl2aU1WVnlhc3BBQkJYc0EreHFrSlpHbk1TSHpUM3dxYXQvTTJlL1RoNS83bk1tU3lGTXBkS3ZibHVPRURIdWZwUkt6RnhsZVlWeTU4ME1tcGYxV1oxeXgyWnROUVNQSWR3dGdROUJJRG51RjF1bzNOeko3SS9ldWY1RmVsdW9FYlhHZnlid2FWN2Y5NU4wYi9zT3BoMzUxZkYvazZzUDgySnRZR25rS3V2UCtsNi9RSnNZazNhUTJHaFhBOE5uYXpTT2NyY0FnbzJKb0syTjJMT1dKLzE1SmNINjZZOXZYSjk3SUUzOTdxODdZUjkrNWhtbXJxcGRiRjNnRjh1S2xMN05vM04vUXF2cDhxV3BwVU96cHg3YStpZHowdzJOYzlOc2JLRjMzL25LNXF3ZkxScDNIVDhkZHdlcVkwN0FwRStXdXpTODAxSW50THd0a3lKWkxWSG5UUTQyUk1FL2YxVldxRDR1VzAvQmMwa3gxdjlGeENHRzBUdnZwcGlNa3pOTUxGRnpYOUVqUnJXbStXWGV6T3E4akRwWHdocjRKRS9NNjA4VUVrN1l4cUNDRndma3BqTWpaeEpnajYvQ3VLSFk4YmxWbVhobDVCMHNqVDhHanNvelREeTdobkwzZkVWbGNlOG1LMVdUbTk3QVQrYTcvMmV6eEc4REk3RTE0VnhRVFhKWkZaUEZCaHVidHBGL2hQc2Y0cWtReExtZFRuYllFQUh0OSs3TTY1RGlXUjV6RXRIMC9jTmIreGFnYWt6UC9ESnZBMDZQL2lVM1ZuWERnYXF2ZzBUV3pHWmxkT3ovYTc5T1greWM4UTZGcjYzcEN0alVOV21zZU51b3VYVTJqMzlRVFRZcTZXWGNYWWJKVjhzK1BaM0graXZtMWtxMmxvOC9uL2htZllUUFZMWDdzWnJVd1o4NFV4dXhZV210N2FzUndicngzT1FYZXZmQXR5YU5mNWc1aTk2MWwvSmJGVE5pNkdGZXJQWit4S1JNdlh2b3l2aVY1bkwvaUxVSnpEOVRhVDBhdnZueDcvSFY4ZmVLTmpydUVYWjJ0a2pPU2IxWC9aM1FjalJtK1VMdDU1TElMNkd0MExLS2RhREt5M1JuUTJkWjFDbUdFVHZQQjBoQ3p0VGt4blBWQTE2MTlMbHBIazdwT0VjTk1WZEZSaDB5Y3AxOEhidW1vNHpWRmFjMWpheDVtZE5iNk9vL3Q5K25ES3lQL3pvNkEyaFg4RkpveGg5ZHljY3BueE9adXEvWFlKNE12NDhQb0szaGg1WDBNemR0Ujd6SFR2Y0taRzNjYkc0SkdBakFrZnhjbnAvM0d4UFFWZGFaS1BwSDRJS095MW5QMnZ1byszTDlFbmNIY3VGbFVxb2E3azdoVmx2T1A5Yzg1S21RQ2ZEVGtDajRhMHJwZVkrMUJheFltM2F3dU5UcU9LZ256OUR3Rk00eU9vNlgrOGNudFhMSjBydVA3YjArNG5pZXZta2VscWVFdVB1NFZwVHoxMXVXMXBsTE9QMmMyODg5K2hQTlh2TVVESDlUL2Nod09pT1N4YXhhd0tuWXlZRThxSjYzL21zdCtuVVBDcnVXMXhwYTVlWEh1VTN2SThRMXB6WTluT0J0OGxEeFRYV2wwSE00WTlhYWU3cUw0dXVtUm9pdXlLVzVvNzFrMlFuUVZQVHVwQThhK3B2dll6R3dDL0kyT1JYUXNyU21xdEpLNDRiYTJhMkhnbE5uYWxCREdIMG94dmtPUDI0Z0FTeDV2TEw4VjN3cDdrWWdVdjRGODEvOWNsa1pPYWpSeEFvalAzc0RsdXo1aFJNNW1NcjFDdWVXazF5bDNjU00rZXlOUC9sVmRURFRYUFpCTlFYR3NDRHVSMWFISDFidGZrN1l4T2l1WjB3LytIeE15VjdISGR3QjNuZkFTcnJZSy92UEgzVVFVcDdGZzJQVjgzMithVXorWFFqTjl6emY4YmVjSHJBOGV4Uk9KRDNTNjZaZGFzVEVwZ0FRdVVjMnZQdE5Pb2w3U25xSGVyS0dMWHZCeXMxcjQzOVBIMFM5ekp5OWY5QUlMSjgxeTZubEthNjVZOGg5dStlWWhWZzg3blh0dStScXRGSzdXY3I1NmFBaGhPZnNkWS9lR3hmRGxTVFA0Y3VKTXl0eTg2dDNmc0gzcitOc3ZMM0Q2dXM4dzJTb2RTV0lYdDVOMFJxK2JyVXFNRHNRNVdpWE9aeUdhaTR5T1JMUXRyZmsxYVNhbm8xUlQ5YldFNkJFNjE2Y2JnNHgrVTQ4eEtaYlR4UnRFQytkcHNHak50T1NiMVJJampqOWhvZllzejJVOUVHM0U4ZXN6SWVOUHdrb3pXTk43TEFkOW1qOUZMQzU3RXpabHF0WDArNFNNbGVTNytaSG1GVUdPUjY5bTdjKzN2QkFmYXhIcFh2WmVZdjBMOTJKVjVoYkZGbFNXamNYRm5TSlhuMlkvdHoxcDJHZXhNbUxMTE5YcHFrNG16dE9EMEd4Q2RjMzN4Y0dITm1GMWNXVnZXRXl6bnh1U2Q0Z3lOeThLdkFJZDI4NWM4ekZqZGl4bGU5OEUxa1ZQYXRaK280NmtjUDZLdDNqejNNZW9NSGZxSmJWTkthdW9aTlRHVzFYOXQrQTdxZEZ6ZEcrVEc3dFIrQmtkaTJnenhUWXowY2szS09lckdnblJ6VWxTZDlUbytYcUswbnlsd04zb1dFVDcwbENPNW9ha205VUhSc1l4L0czZHk3MlNkUXI2R3htSE1FeWF4VVRDNXB0VXB0R0JOQ1J4bnA0TS9JVDhydWp4TkdnVTV5Yk5VTjgzUGJyelNaaXZ6MVNhbjR5T1E3UU5yYmtzNldiMXFkRnhDTkdaOU1pV0J2VkpucUYrVkhDaEJvdlJzWWgyVmFFVk54cWQwQUZzdVZIbEZGaUkxN0NyNmRHaU85R3d2N2lDa1owNW9RTllOMVA5RERnM2QxRjBkL2QwMVlRT0lHbUdXZ3hJdytodVFNTThTZWlFcUV1U3Vocld6VlEvMkRUbmFDaHVlclRvZ2txMWphdVNaNmozalE2a3l1NDdWSUY3SVBFYTFoZ2RpK2d3bXl4V2htKy9UV1ViSFlnejFzMVViMmc2WVlOcDBXRnM4SERTVFBVZm8rTm9yWFhwUElaaW9kRnhpSmJUOEg4SzZ2YXhFVUxJbEpyNkpMeXVSMkppbVZJRU5qMWFkQW1hZ2tvVFU5YlBVQ3ViSG13RXJSTGU1Qk1VRjNlbWRnZWk3V2pRU3ZIanVobWNEVjF2WWYvb04vWDlKc1V6UnNjaE9wYTI4V2pTTFdxMjBYRzBsWWg1MmlzY2ZnWEdHUjJMYUxZdFpWYkdkOFkxeUVKMEJuS25yaDVKdDZxTkZqT0RnWFZHeHlMYXhCYUxDOUdkTjZFRFVEcnBabldwMXR5S3B0VG9hRVRiMGhxTGduK3ZtNkdtZGNXRURpRDVadlVzU3FaaTlpVGF4dDNkS2FFRFNKdXBTb0F6Tld4c2NyRG9ORFRzS3ZiZ1pFbm9oR2lZM0JGb2pOWXFZUjd6bE9KNm9QRzY3cUl6cXRUd1dWSTZWekpiMll3T3hsa0pyK3VSeW9YdmtJYTUzVVY2cFkyTDE5K2kvakE2a0xZd2FwNit3a1h6UHhRTk4zMFRYWjFWSzI1S21xSGVOVHFROWpKNmdlNXRLbWNGaXFGTmp4WkcwckN2MHNZSkcyNVJoNHlPUllqT1RKSTZKeVM4cWMvQ3hIdEswOXZvV0lSek5PUnB4UzNKTTlRblJzZlNJdk8wYTZMaWJUUlhJaGNVdXFwS0RWOWJBcmxpeXlXcTNPaGcydEtvMS9SWUZ6T0xnR0NqWXhGdFMydHlzVEUxNlZhMXl1aFkydHZ3dDNVdkR5cy9vampPNkZoRWc3WllUSnpXMll0S0NkRVpTRkxucE1GenRKKy9HeDlyeFZsS3BxMTJXaHBzYUpaWnpGeTg1VWFWWTNROHJUWDZUVDFSS2Q1VDBNL29XSVR6TkJ5eXdjejFNOVVQUnNmU1hoTG42WEEwWDZJWWIzUXNvbzFva3EyYWMzclNIWkdoejJwZjd3QStWSENPMGJHSTJqUXN0N2t4ZmYxMUtzL29XSVRvQ2lTcGE2WlJiK3FwTG9wNVFQTTdJSXYybG1HemNWZnlMVjMwN2x4RFptdFRRamhQSzdnRjhEVTZITkdvRXVCLzY5SzVyU3ROK1cyeDJkcWNHTTY5R3A2VWkxMWRsd2FiMGp5SzR1bDFNMVdGMGZGMHRNUjUydFVHajVuZ24wYkhJaHplS0F2a3p1NDJ5MEdJOWlSSlhVdk0xcWJFTUo0NFdqVEF6K2h3ZWpvTnhVcXpZRjB2N3VJU1ZXbDBQTzBsWnE0TzhuSmxnWUlwZ0t2UjhZZ2FORllVdjVaWnVXYkxMSlZoZERnZExmNE5QZHBGOGFsU0RERTZGdEU4R3ZacXpjWEpONnUxUnNkaXRJUTM5UG5LeEVlQWg5R3g5RlFhTE5pNElla1c5YUhSc1FqUjFVaFMxd3BIcDIwOEJWeWxJTURvZUhxZ1FqUUxLOTI1dHlkTnp4ZzlWL2RUcnJ5b05GTlJlQm9kVDArbXdRTDhYRm5CdlJ0dVV6dU5qc2RJL1dkcmo2Qnc3a1R6dUJSUjZSS3NhQjdQZHVlNXZkZXBNcU9ENlN4R3Y2MzdLU3VmSzhVWW8yUHBhVFJzdFduT1czK3oybVYwTEVKMFJaTFV0WUhocjJrZkR4ZWUwSXFyRmRMYnJ0MXBDcFRpRXczL1dEZFQ1UnNkamxGR3ZxRkRYRTA4QjF5QVRNdnNVRnBUZ3VKYnE0WDdOdDZoRGhvZFQyY3k4aTA5d05YR204QmtvMk1SRGRBc1EzSGp1cGtxeGVoUU9xUGhzN1diZXppM0FpL0t0T0wycDhFR1BKeVR6b3Q3WjhzRkJpRmFTcEs2TnBRNFQzdWhlVndyTGxNUVlYUTgzWTNXSEZhS0w0ck0zTC9qQmxWb2REeWRSZUk4N2EvaENlQUNPZS9hbDRiRHlzYTNaYTdjM3gwSzhiU24wZlAxRktXWm8yQ3cwYkVJT3cxN1VkeWVORU45YjNRc1hVSDhmRDNjREhQUlRESTZsdTVLd3hvcXVTWHBWaVY5Z1lWb0pVbnEyb1ZXaWZPNFNHdnVPanFGUTlZL3RaeFZRN0xXekUyK21mZTdhdVBtanFGVndodWNoNGs3MFl4VENuZWpJK29PTkpRRGEwMmF1V3R2NWhNNUI1dGhvWFpKek9VQ05DK2k2R04wT0QyVmhuU3R1RHM1Z00rNjg3cmpkcUcxU25pTGFXam1TaFhpTnBWdVU5eWVuTVpYUGFLb2xCQWRRSks2ZGpiNlZSMmgzSGdZT0Z0QnBOSHhkQ0VaYUg2cXFPQ3hqYmVyUFVZSDA5VU1mMXYzY3Eva2Z1eFRNd2NwK2IvZUxCcTBncjNZK001aTVpbnBrZFJLczdWNVZEaG51OERUUUl6UjRmUWdLVGJGL2NscGZNTnNaVFU2bUs0czZpWHRHZXJOVGRqUFlTK2o0K25DeW9CSHk2ek0zVEpMRlJrZGpCRGRpWHpRNjBDSmMvVTQ3Y29zTkNjcFJYK2o0K2wwTkFlMDRnOU12SjUwazFwaGREamR4ZGdGZXFDdG5GbGFjYnJTeEVvUml3WlpnUjBhbG1MbDlhUlphcHZSQVhVN1dxdkUrWnlBNWxZVWx3QXVSb2ZVRFZWcStGSnI1aWJQWkFWSzdpeTNwY1I1T2hnYjEyZ1REOGdhK21ZcDFQQ014Y3FDbmxnaFdJaU9JRW1kUWVMbjYrRXVtdHVCaVNnR0tZMmIwVEYxT0hzWitCU3RXVm1wZVhYRExTclo2SkM2dTdqWGRhQ3I0aVpNVEFlR3lZY1M4b0h0TnMzM2xacjVHMjlSaDQwT3FLY1kvYXFPTUxseGtZWUhGSVFZSFU4M2tLTnRQR0d0NERNcDN0UCtScjZudmMzRlhLeE16RWFtWlRaTWs2RTFzd3Q4K1hqM1ZhckE2SENFNk00a3Flc0VvaFpxejdBY0ptczRCMFdpVnNSMnl5VFBuc1J0MDRwMUpocy9sRmJ5azB5L01OYklOL1FJTTB6SHhJa0s0b0Z3bzJOcVR4b09LODBHcmZpajBzYTNjaUdoRTFpb1hVWm5jWXB5NFFvRmx5TTl3cHltb1Z3cFByRnFQdHlRenE4eXhiTGpKYzdUcnNCa0RiT085aEFWZ05iOGltWnVRUVdMZHQraExFYkhJMFJQSUVsZEp6VHllZTF0OHVWMEY1aW9ZYmlDSVNqNjBiV21LbFZxelFGbFloYzJ0dHBNckNoeDRXZXBXdG01SmJ5bUIyc1hUa2N4WHNFUUJZT0FVS1BqYWdrTlI0RGR3RzVzck1iR0VwbFMyYmxGdmFROVF6eVpvRXhjcE9GcUJkNUd4OVFKbFdwNFh5cytNMmxXcnB1cFNvd09TTmlObktPalRHNmM2Nkw0T3hCdGREd2RUY05lNEJXYmphL1gzNkwyR2h5T0VEMk9KSFZkeE5GRjJ1TnRjS0tDV094M1ZDS0FDSU0vK0pRQTZWcVRCcVJyMkk2SkZlVVZySks3Y04zRDZEbTZ0M2JqZUJjVEU0QkIyQWdId2xHRVlYekJnRExzNTEwNm1neE1wR0xqVDVkS1ZxNlJkUnRkMnVBNTJ0M1BnMG5LeG1TdE9BdjdkT0VlOXp0TGcxYWFuVnJ4bzAzelMxRTVTK1RPUnljM1c1dEc5V2E4eWN4MEJSZGl2empXWGUzWDhJVldmSk9jeGdxcFpDbUVjWHJjTDhqdWFNUmJPdFROeW5DbGlBYkNOWVFmWFN2bDcvaWo4TVRlV3VIWVAyYnNCU0lxNnZsVHB1MXJqdktCZktYSkE5S0JkSnVKblZqWW1ueTdTdXZRSDFaMEtvbnpkTGkyTVF3VFE3QmZhQWhUbWtDdDhFUGpyeFIrMm43UndYNithZnZmeWw2c3hWVnJGRkNCcW5YZVZaMlB4V2dLZ0h5bEtOQ1FxelVaSmtXR1RiSExWc20yRGJlb1E0Yjg0S0xEalg1VlIrRE9CR1hqRkFWVFVBdzBPcVoyb3JWbW4xYjhpT2JYeW5KV3lScTVyaTErcm80Mm16bFZ3M2xLY1NwZHU4MlJWV3VXYS9nYVdKSjhzOXBxZEVCQ0NEdEo2b1FRUW5RNW8vK3JJMHhXUmdCeEdzWUM0NEcrWGVsdTN0SFdHUWMwL0tVMHE3V0pUVmJGbG8wM1NSTFhYUTEvVGZ0NG1Ca0ZKS0E1U1NzbWR2SkNRVG5BY3B0bUJUYldGVnBKM24ySEZEd1JvalBxTXIvOGhCQkNpTWJFek5WQlh1N0VhaXREbEltQlNqRVV6VkFOMFFyY0RRdE1VWTZOblZxeFEydDJBaW1ZMkYyczJiSnpwc295TEM3UktZeDhWUTh3dVRMU3BJaFdOb1pyRXlNVURLTmpwN2VYQWRzMWJOS2FMUXAyS2NXR2RUTkpCV21MSVVSWElFbWRFRUtJYm0vNE96ck1wWngrcnBVRWF4T0JDb0swSWtSQmlJWlFwUWpWR2s4MEhrcmhEcmlqOGREZ2djSU5LRmYyS2VtV1kvNHVRNUdwYkdUYTRMQlNITmFLYkpNbUI4Z0M5cSticWRLTi9lbEZsek5ibTBaR0V1RnFvNy9XaEtEcHJVeUVhSWpFdnA0K1RObVRQZzhObm1nOGxmMXJkNlVvMTFDcU5HWFlDK3VVb1NoUmtLazFhU2dPYVUwbUpvNWc0d2hXOWlWbmNVRFd3d2t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RkbUl2UkFRZ2hoQkJDQ0NHNkRMZWpmMnREb3hCQ0NDR0VFRUtJS3U3dTd0RmVYbDZqNjN2TXpjMHQxdGZYOSt5bTl1SGw1WlhnNWVVVjBaemplbmg0OUt2eGJXQXpuamVnZ1gxNU9Ma0xkMDlQeitPY1BWNU5Bd1lNK0tCUG56NnZON3J6bnZkNkdzNWtkQUJDQ0NHRUVFSVlxWGZ2M3JPOHZMekdITHZkM2QwOWVzaVFJVjlGUlVVOTd1L3ZQN214ZmZUcTFldnlBUU1HckFDQ25UeXMvOUNoUTdkN2VucjJCUmcyYk5pdmZuNStaemIxSkRjM3QyRkRodzdkQ2dUVTNENWd3SUJ2ZS9YcWRhVXpCL2J4OFprUUhSMzltNGVIeDBBblkzVklUMDkvT0RBdzhCSnZiKys0aHNiMHROZXpNekFiSFlBUVFnZ2hoQkJHaVk2Ty90M1QwelBSWnJQbGhvV0ZQUUN3ZWZQbS90N2Uzdkg5Ky9mL0lqVTE5U3FsVlBuZ3dZTi9URWxKT2FPNHVIaGpmZnM1ZVBEZ2ZTYVR5WC9Rb0VGdnA2U2tuTmZVY1h2MTZuVmhhV25wbXRMUzB2MWVYbDVqekdaemVFRkJ3VXJxM2gzU2dLWHFtK0RnNEt0emMzTS9BZktxdG5sN2U4ZDVlSGpFNU9Uay9IRE04eTNVczl5cXFLam85OExDd3A5OGZIek9LQ3NyKzI4OTRWa0JFaElTR3B4aU9YVG8wRHF2dzdadDIvcjA2ZFBuazI3K2VuYkthYWZLNkFDRUVFSUlJWVF3VVBDd1ljT1didHUyelhIbktUZzQrTWJ3OFBESDl1N2RlM0ZoWWVFZkFDRWhJWGVIaDRjL3RHL2Z2dXZ6OHZLK2FtQmZYdkh4OFlmMjdObHpWVUZCd1ErTkhUUW1KbVo5Wm1ibUM3bTV1UjhNSERqdzg0Q0FnQXZyRzZlMXJreE9UallEWVFrSkNlbkhQcDZVbEJUZXAwK2ZoM3YzN2oxVGErMUlPSlJTTHR1M2J4OFRFeE96MXBrWG9hYXRXN2NPS0NzcjI1dVFrS0NUa3BMQ2dZeW1ucE9Ra0tDM2JkdldwN1MwdEt3N3Y1NGxKU1hybW5vdGpDQjM2b1FRUWdnaFJJOFZHQmc0b2Fpb2FJV1hsMWRDU1VuSnhzR0RCMy92NXViV3Q3UzBkSFBmdm4zL1YzTnNSa2JHOC8zNzkzOC9QVDM5d2N6TXpKZnIyWjIvaTR1TGYyUms1RE1GQlFXTGFPQ3VqcCtmMzFsZVhsN3h1Ym01aXp3OVBTZjQrUGhNVEVwSzhnY0tQRHc4K3BlVmxlMEhiSUdCZ1plRmhvYmVXL081U1VsSm5sVmZKeVFrbEhwNWVVVUdCUVZkdlhuejVwSGw1ZVZicWg2TGo0OHZOWmxNbHFTa0pIWDBtTk1pSWlJZTNiNTllNTFwa1FNSER2eXF0TFIwYlhwNitwTTF0NWVVbFB3RmxEZjVJaDRkVzFwYWF1bnVyNmN6cjRVUkpLa1RRZ2doaEJBOWxwZVgxOG5GeGNWTEJ3MGF0R2pUcGsxaDZlbnA5eGNYRjZjQVJmV050OWxzQlVlT0hIbW52c2Q2OSs1OVVYRng4U3F6MlJ6azcrOS9RWDUrL2hmMURETkZSa1krVjdXN3NMQ3dXV2xwYVE4Q0JRQ3hzYkY3a3BLU0FvRzgzcjE3Ly8zSWtTT3ZIUFA4c3ByZkJBWUdYcGlkbmYxT2VYbjU5bG9ITVpuTUZSVVZqaVNrb0tCZytZQUJBNFlEUVVCMmphRXVQajQrSjZXbnB6L0hNYlp2M3o0ZWNCazllclMxdnA5WEthVUEwNDRkTzg0NE9yYkh2SjVDQ0NHRUVFS0lUbUxZc0dFYmdkNXhjWEdPS1lZalJvellHeHNidXprMk5uYnppQkVqOWdJTUh6NThOMEI4Zkh4ZS9YdENEUnMyYkZOSVNNaXR3Y0hCTjhYRXhDUlJ6MUtuc0xDdysyTmlZdFlkWGE4V0FIZ0JybFdQMTlpdVBEMDl4MVBkUWlEczJEVnVSNzhQOC9IeE9UVW1KbWJWMFgwQnFJU0VCRjFWTktUS2dBRURQZ2tMQzd1LzVyYUFnSUR6aGc4Zm5sSmZySTN3Q1EwTi9XZHNiT3pXby90ejNPM3FTYTluWnlMVkw0VVFRZ2doUkkvbDZlazVJaTR1YnBPcnEydnZ1TGk0aktDZ29Lc0J0bTdkT21McjFxMGpxc1lwcFJxZDRSWVFFRERkemMydHorSERoOS9QeXNwNnoydzJCd2NHQmw1MnpEQ1hrSkNRZS9idjN6K3p4cmFTNE9EZ0cvcjI3VHUvNXNBK2Zmck1DUXdNbk1JeDB4OUhqeDV0cmZwVHRhMm9xT2pYOHZMeWd3TUhEbndQZStMakJsQmFXbHJyTGxSbVp1YUx2WHYzdmd2b2RYU1RLU3dzN045WldWbXY0bndCa0lDUkkwZnVBVXhidDI0OUxpTWo0MW1ndE9yQm52UjZkaVl5L1ZJSUlZUVFRdlJZU1VsSkpvQzR1TGlNVFpzMmhRR0VoNGMvMXN3Q0l4NlJrWkV2WkdabXZnZ1VBcVNucHo4VUZSWDFmRzV1N2c4Y25Rb0lWTzdldlh2S3NjVTJnb09Ecno5MDZOQmpOYmRsWldXOUh4MGQvVk5hV3RvTFZmc0VPRnJrQTZoZG5USTFOZlg2NGNPSGJ3Z09EcDZSbFpYMThkSE5wZFJRVWxLeXBxQ2c0SWNCQXdhOHNXZlBuc3ZDd3NMdU5abE1QcG1abWE4ZCt3TkZSRVRNRGdzTGU2U2hIemd5TXZMSnlNaklKNC9kWHJXR3J5ZThucDJKSkhWQ0NDR0VFRUlBN3U3dWd6amFBcUNxb0VqVmRNSEc5TzNiOTJYQWxwR1I4WHpWdHV6czdQZUNnb0p1N3QrLy81dDc5KzY5b21yN3NRbUlsNWRYZ3F1cmEzaGhZZUdQTmJlWGxwYXVMaXNyMnhnU0VqTHo4T0hETHpnUmZzSHUzYnRQdDFnc0I2aHV2RjBuQ2RtM2I5K2RzYkd4Znc0ZVBQaEhiMi92OGJ0Mzc1NElWQnc3TGkwdDdiRzB0TFFuanQzdTZla1pPbXpZc0lOSlNVaysxR2dOVUorZThIcDJGakw5VWdnaGhCQkM5RmlEQmczNkpqWTJkb3ZaYkE3dTM3Ly9SejQrUHVNQVl0amNOY01BQUJZOFNVUkJWR0ppMWpwemR5a2tKT1Rlb0tDZ2EvZnMyWE01dFl0dTZIMzc5bDBiRUJCd2JtTjN2RUpDUXU3SnlzcWFCMVFlKzFobVp1YWMwTkRRTzZteFJxd3hGb3NsQlNoM2QzZjMxVnFYYzdUZjNERjBTVW5KQmo4L3Z6TkxTMHUzMld5Mm5BWjJaenY2L0ZwL1NrdExxK0tzck8veEh2aDZkZ3B5cDA0SUlZUVFRdlJZS1NrcE53QlpjWEZ4R1R0MjdCZ0hFQjRlL3ZpeGQ1WTJiOTdjLzVpbm1pSWpJeDhQQ1FtNVB6VTE5ZEw2K3BkWkxKWWRlL2JzdVhiUW9FR2Z1cm01aGUzZnYvOWVvTGptUGt3bWsyOTZldnBiOWNXV2w1ZjNqWitmMzVuWUMzMEFqVGNFcitMbDVUWGVhclVlT1daellGaFkySTBoSVNIM1dpeVdsSjA3ZDA0S0NRbTVKem82ZWxkdWJ1NTdXVmxaODBwS1NwS2EyamZWeFVycWphTUh2WjZkaWlSMVFnZ2hoQkNpSjh0cVlMc3I0SzIxcmdTVXQ3ZjNDSzIxcTgxbUt3T0lpSWg0cW5mdjNyZnYyYlBud3Z6OC9HOGEybmwrZnY3bmUvYnN1YnAvLy80THJGWnJYbHBhMnI5cVBHeExUVTA5MTlQVHM0OVNLdEhOelMxS2EyMmx1dngvWlkwaUlHRUFTVWxKTlNzN09xWk54c2JHYmxOS21iWFc1ZTd1N3RGcGFXa1BBUzRCQVFIbkJnUUVYT3p2NzMrK3hXTFpjZkRnd2R0eWNuSStCM1JSVWRGdjN0N2VwMGRGUlQwWUV4T3p6bUt4N016UHovLzI0TUdEandBbE5YOE9iMi92T0sxMXRxZW41MmxhYXdzTjk2L3J6cTlucHlWSm5SQkNDQ0dFRURWb3JTMzkrdlg3cjQrUHozRTVPVGtMQUIwWkdmbWFpNHRMUUdabTVnc0FhV2xwejJWbFpiMVhYbDYrdGFuOTVlYm1mbGhjWEp4Y1hsNitxNzdIWFYxZFIvVHAwK2NWcmJYMTBLRkQvNkwrYVg0NU8zZnVQS1htWTVzM2J4NEdIQUZJVFUyZFlqS1plbW10elVCNmFXbnBBUUEvUDcvcEFDa3BLVk9LaW9xV0hidlQ0dUxpLzl1eFk4Zi9lWHQ3eHdVR0J0NWd0Vm9MT1NhaEEralRwODg3WGw1ZWlWcHI2OUdLbDg1V3kreFdyNmNRUWdnaGhCQkNkR1VtbXRmUFRnZ2hoQkJDQ0NHRUVFMXhNVG9BSVlRUVFnZ2h1aEczbzM4N1BUMVJORXBlVHlHRUVFSUlJVVN6dVh0NmVoN1hraWNPR0REZ2d6NTkrcnplNk03ZDNhTzl2THhHMS9lWW01dGJySyt2NzlsTkhjZkx5eXZCeThzcm9qbXhlWGg0OUt2eGJXQ0RBK3MrYjBBRCsvSndjaGZkOHZVVVFnZ2hoQkJDZEZJK1BqNlQ0dVBqU3owOFBBWTI5N2tlSGg0RFI0NGNtZVh0N1IzWDBKaW9xS2hYZ29PRGJ6cDJ1N3U3ZS9UdzRjTjNEQnMyTE5uZjMzOXlZOGVKaW9wNmZ2anc0U2xBc0pPaCtjZkh4NWQ2ZW5yMmhmOXY3MTVqR3l2UFBJRC83VGgyZk94eDdNUjJqdVBZNHpqWmpDOXhURHlJMGcrOWw2V2o3Z0l0UlVzbGhOaVp0a2k5cUJlbW10SkM2VkxSM2NJZ0xWUzBwYnVBZG1ncHF3VWhVSWVPVnFqUTdyYWxLamlGcE02bFkzc21KSFk4OGNTSlkvdkVuc1JuUDh6eGpHT2NUS1lmbHBEOGY5SlJmTjdiZWZOOE8zcWY4NzZBMys4ZlViYjMzNVJXcS9XSHcyRUpkY2NBS1AzZjZPam9PTFNWQisvUWVHNHIvTkNSaUlpSWlIYXpwcnZCZTczZS84cm44eWV5MmV4alRhcFhnYTJkY1ZadmZIemM1WEs1bnRicjlmdXIxV3BPT2RBYVkyTmpIb1BCRVBaNFBNOG1Fb2xiVkNwVnBiKy8vNWZ4ZVB5YVlySDQ1a2JqdWQzdW43UzJ0dHJqOGZnTmwzcDJSMGZIUWF2VmV0dlUxTlQ3QlVHNHNxK3Y3eGVqbzZOL0ErQmNRMU1aUUxsMjA5M2QvYzhhalVhY25wNyt4MXFad1dBSURRd012RFl5TXJJWHdHSmQzekkyK0x4cnA4Vnp1K0ZMSFJFUkVSSHRXcGY3SWdFQXNWaXNkMlZsNVZRa0VwR2owYWdEd054V25qTStQdTZTSkduRjcvZS9QRDQrZm1IbHlXcTFmc2JoY054NzZ0U3BtNWFYbDM4TEFIYTcvV3NPaCtQdTA2ZFBIMXhjWEh4dWcyR0ZjRGc4bTB3bWI4bm44OGMzZTc3UDUvdFRKcE01bXN2bGZ1cjFlcDh4bTgwM05tc255L0xheU1pSUJvQVlpVVRTamZYUmFOVGhjcm0rYmJQWmJwZGwrVUxzVkNwVnk4VEV4SlUrbisrMVM4V2kwYnN4bnRzTno2a2pJaUlpb2wwckdvMnFBTUJrTW4yOHU3djdueVltSnE1c2JPUDFlcCtUSk9tMWREcDlYMzE1cVZUNkF6WStoSHVkVXFuMEIwbVN5aGFMNWIyRlF1Ri9CRUdJbEVxbE4vdjcrMytoMVdyZGtpU051ZDN1LzZqdk16YzM5NERINDNreW5VN2ZsY2xrL3JYSnNPMHRMUzN0VHFmelgvTDUvSXZZWURNUms4bjBNVUVRd3JsYzdrVzlYdjllbzlINC9tZzAyZzRnMzliVzVsbFpXWmtHVUxWWUxEZDNkWFVkYm9pUHZ2WTdFb2xJZ2lBNE96czdieDBiR3h1cVZDcC9ydFdGdzJGSnJWYVhkME04dHlPKzFCRVJFUkhScnBmUDUzL1QyOXNiQk5BSjRHeGRWWXZSYUh4Zk9wMit2N0hQeE1URTFRQmFob2VIbXgxdURaVktwUUtnbnB5Y3ZFWnBDMEVRUGxBc0ZsL3U2K3Q3Y1hSMFZFeW4wMGVLeFdJY1FLSFpHTlZxTlQ4L1AvOUVzenFiemZhcFlySDRxa2FqNld4dmIvL2swdExTczAyYXFaMU9aMjN1VlZFVXY1QktwZTRDa0FlQVFDQ1FqRWFqRmdDTE5wdnR5L1B6OHc4MTlGK3B2N0ZZTERlZVBYdjJpVXFsTXJIdUlXcTE1dHk1Y3hmU05uZHdQSW1JaUlpSWFMdnE3ZTE5V2hURkkvVmxaclA1Qm1VRGpjdjViTW5ZMWRYMWpVQWdFRlBHdTdEYTVmZjczd1JnQzRWQ0YxSU1Cd2NIVHdVQ2diRkFJREEyT0RoNENnQ0N3ZUJKQUFpSHc0dG9UdVgzKzBmdGR2dm5yVmJyWjMwK1g3VFpIRVZSUE9MeitWNVgwa3pOQUFRQXJiWDZ1bktWWHErL0doZVBFQkFiVTFPVmU5Rm9OSDdZNS9POXFvd0ZBS3BJSkNMWE5tR3AyWW54M0s3VTcvUUVpSWlJaUlpMmcwd204NkROWnZzcWdBNmxTQzJLNGplejJld1BzUFZVUFBQUTBGQVNnRG9XaTEwMU56ZjNmUUJTclZLdjF3K0dRcUhSMXRaV1d5Z1VtdXZzN0x3VkFHS3gyR0FzRmh1c3RWT3BWSnRtMUpuTjV1dTFXcTNyekprelQyYXoyV01hamNacXNWaHVibWpXWXJmYjc1aWVucjY5cnF4a3RWb1B1ZDN1bjlRM2RMbGNEMXNzbGdOb1NIOGNIaDVlclYyMXNrS2g4S3RLcFRMajlYcVA0ZnlManhZQUpFbGF0NnEzQStPNWJUSDlrb2lJaUlnSVFLbFUrbU0rbnovZTI5djdvMlF5ZWJNb2lvZlZhclV4azhrODB0aTJ1N3Y3TzZJbzNyUFJXRTZuOHo2bjAzbGZZM250bTdOUUtEUTNPam9xQW9ERDRiajNNamNZYVhNNm5VY3ptY3lEQUpZQklKMU8zOTNUMC9OQUxwYzdEaVcxRXNEYXlaTW5ENVJLcGRmck8xdXQxb096czdQMzFwZGxzOWtuQndZR1RxUlNxYU8xTVFGQTJUUUZ3UHBOWlJLSnhNRmdNUGlHMVdyOVhEYWIvYmxTTEtIT0Rvd25FUkVSRVJHOUMrd0pCQUpqL2YzOUo4TGg4S0xCWUJqYW9KMGE1eGRJMWwxNnZkNnB2UHdZbXRYWE9vZENvVG1kVHRlbjAra0dhaW1Dd1BuVXdmcS96ZElGM1c3M2o0UEI0QlRXSC82dEdoZ1krTDNINDNtcTJXUnJhWmFDSUVSQ29kQmJVSTRlcUV1L3hMNTkrMTZ4MisyMWpWSTJUTCtzM2V0MHVqNmNYNlhyVXVxYUxSanR5SGh1TjB5L0pDSWlJaUs2U0M2VlNtK1lUS1pySlVrYXIxYXJDeHUwcStMOCtXcnJMa21TMXBUNnRXYjFmWDE5endjQ2dUOXJOQnFyeCtONXltZzB2Z2NBZkQ3ZmExdFpYYkxiN1ljN096dHZTeWFUbjhiNlRVemswNmRQMzJZMm02L2JiTVhMYnJmZmtjMW1IMVhtdDA0bWszbTRxNnZySzZqNzVtNHo1WEk1RHFDaTArbjJLR2ZFTmR2Z1pFZkhrNGlJaUlpSXRnK0xLSXBmSHhvYXl1emJ0KzkzUnFQeEExNnY5NFZ3T0N5NTNlNUhCVUdJYkhFY2g3S3lwTnVnM2dxY1gxbXFGVFJiV2FxcFcxbFNPNTNPKzRhSGgxZmIyOXVibmpFSEFPM3Q3WitLUkNKcmJyZjdSemkvdWdYZ3dpcGJoOWZyZlFGQVYwTzVXYmx0Y2J2ZGp3S3dRVm1wYTd4UXQxSlhZN0ZZYmdtRlFqT054VHM1bnRzTnY2a2pJaUlpb3QycXhXdzJYMmMybTI5cWIyLy9STGxjbnB5Wm1mbml3c0xDTXdEa1FxSHdhNFBCOE5HZW5wNjdmRDdmNitWeWVXcHBhZW1GbVptWmV3Q1U2Z2N5R0F3aFdaYlA2dlg2ajhpeVhNYkc1NjFsTnlodkJXQ1FaWGtOZ01wZ01BektzdHhhclZaWEFLQzd1L3Q3TnB2dFM4bGs4c2FscGFYbk4vcUhscGFXbmtrbWs3ZDZQSjdIVjFkWEYxT3AxSjExMWRWRUluR2RYcTkzcVZTcS9WcXR0a2VXNVZWYzNQNS9yVzVURlJFQW90Rm8vVTZaNTJxL0E0SEF1RXFsMHNpeVhOSHBkQU9wVk9ydVhSalBiWU12ZFVSRVJFUzBXNjJaVEtickFTQWVqeDhvRkFxdk5EWW9Gb3N2VFU1T3ZtUXdHRUlXaStYUTZ1cnFNaHBlUUFEQTVYSTlJUWpDZmxtV1Y1VWRHcmQ4Y0xVc3krVzllL2MrWmpRYXIxcFlXSGdjZ094ME9oOXBhV2t4WnpLWm93Q1FTcVh1ejJhenh5cVZTdXhTNCtWeXVaOFZpOFdSU3FYeWwyYjFyYTJ0Z3k2WDZ5RlpsbGRuWjJmdlJQTzB5WVdwcWFrUDFkZU5qWTM1QWN3RFFDS1JPS0JXcXp0a1dkWUFTRXVTOUJZQTdNWjRFaEVSRVJIUnpxSEd1K2hzczNjQnhwT0lpSWlJaUloMnZwWjNlZ0pFUkVSRVJQUlgweXAvdDV5ZVNKdGlQSW1JaUlpSTNxM2EydHIyMXQxYUxxTmY3d1pqdFRWcDNveE9yOWRmdGRYbjFldnQ3ZjJweStYNjRhYUQ2M1FEZ2lBTU42dlRhcldCUFh2Mi9OMmxuaU1JUWtRUWhPN0xtZHRPalNjUkVSRVJFVzFQN2VGd1dOTHI5VzRBOFB2OUl5YVQ2ZHBMZGRKcXRmNXdPQ3poNHJFQVVQcS8wZEhSY1dnckR6WWFqUjhNaDhOU1cxdWI5M0luM2RiVzVoMGFHc29hREliUVJtMTZlbm9lc2xxdG4yMHMxK2wwQThGZ2NOTHY5NCswdDdmLzdXYlA2ZW5wZVNBWURNYWhIQ0d3QlRzMm50c1JkNzhrSWlJaW9sMnZvNlBqUmttUy9paEowclFnQ0ZkcU5CcEhQcC8vSGQ2K09pUURLTmR1ckZicnJibGM3bWtBdGZQUFlEQVlRbTF0YmI2RmhZWGpEZjNMYVBMNVU2RlErTi9sNWVVVFJxUHhtcFdWbGNlYVRHOFZ1SENtWEZQNzl1MTdzN0ZzZkh6YzVYSzVudGJyOWZ1cjFXcE9GTVZ2QWNEWTJKakhZRENFUFI3UHM0bEU0aGFWU2xYcDcrLy9aVHdldjZaWUxMNXRIQUNZbVpuNXVscXRidS9yNi92M2VEeCt3MGJ6cU5tcDhaUWtxZkU4dm0yQnU4a1FFUkVSMGE3bjgvbitsTWxranVaeXVaOTZ2ZDVuekdaejB3T3BaVmxlR3hrWjBlRDg0ZHpweHZwb05PcHd1VnpmdHRsc3Q4dXlmT0dsUWFWU3RVeE1URnpwOC9sZXU5eTV4V0t4M3BXVmxWT1JTRVNPUnFNT0FIT1g2aE9KUkdUbEpXVEY3L2UvUEQ0K2ZtSGx5V3ExZnNiaGNOeDc2dFNwbTVhWGwzOExBSGE3L1dzT2grUHUwNmRQSDF4Y1hIeHVnMkdGY0RnOG0wd21iOG5uODhjM2UvNE9qdWUyZktraklpSWlJdHJWVENiVHg1UlZtdzY5WHYvZW9hR2hNd0JNQU5EVzF1YkIrYTMxWWJGWWJxNTdpUkNWUG0yMUt4S0p5SUlnN0wvaWlpc0tXcTAyV1ArTWNEZ3NHWTNHd2JwbmZueWpGeEt2MS91Y3crSDRWbU81eitkN0ZVREhWdjRucGEzTllySDh2Y3ZsK3FFZ0NCRUFtdjcrL2hPQlFDRFczOS8vMzhGZzhHVDkxZFhWOWMwcnJyaWkwTlhWOVpVTmhuVkVJcEdxMys4ZnhTYUxRenM1bmx0cCswNWcraVVSRVJFUjdXWnFwOU41di9LN0tvcmlGMUtwMUYwQThnQVFDQVNTMFdqVUFtRFJack45ZVg1Ky9xR0cvaXYxTnhhTDVjYXpaODgrVWFsVUp0WTlSSzNXbkR0MzdrS2FZVDZmLzAxdmIyOFFRQ2VBczNWTlc0eEc0L3ZTNmZUOWFEQXhNWEUxZ0piaDRlRm1oNFZEcFZLcEFLZ25KeWV2VWRwQ0VJUVBGSXZGbC92NitsNGNIUjBWMCtuMGtXS3hHQWRRYURaR3RWck56OC9QUDlHc3ptYXpmYXBZTEw2cTBXZzYyOXZiUDdtMHRQUnNrMlk3T3A1RVJFUkVSTFROaUtKNHhPZnp2YTZzRXBrQkNBQmFhL1YxNVNxOVhuODFMbTU1THpaK2s2WGNpMGFqOGNQS3lvNmdWS2tpa1loYzJ6U2twcmUzOTJsUkZJL1VsNW5ONWh1VURVa3U1ek1wWTFkWDF6Y0NnVUJNR1U5ZnEvRDcvVzhDc0lWQ29Rc3Bob09EZzZjQ2djQllJQkFZR3h3Y1BBVUF3V0R3SkFDRXcrRkZOS2Z5Ky8yamRydjk4MWFyOWJNK255L2FiSTQ3UFo3YmxmcWRuZ0FSRVJFUjBUdWt4VzYzM3pFOVBYMTdYVm5KYXJVZWNydmRQNmx2NkhLNUhyWllMQWNBVk9yTGg0ZUhWMnRYcmF4UUtQeXFVcW5NZUwzZVl6ai9NcUVGQUVtUzFxMUNaVEtaQjIwMjIxZHhNUVZRTFlyaU43UFo3QSt3OVhQU3pFTkRRMGtBNmxnc2R0WGMzTnozQVVpMVNyMWVQeGdLaFVaYlcxdHRvVkJvcnJPejgxWUFpTVZpZzdGWTdFTDZva3FsMmpTRHoydzJYNi9WYWwxbnpweDVNcHZOSHROb05GYUx4WEp6UTdNZEg4L3RpdW1YUkVSRVJMUmJyWjA4ZWZKQXFWUjZ2YjdRYXJVZW5KMmR2YmUrTEp2TlBqa3dNSEFpbFVvZEJiQmNLMWMyK1FDd2ZqZkZSQ0p4TUJnTXZtRzFXaitYeldaL3JoU3ZlemtvbFVwL3pPZnp4M3Q3ZTMrVVRDWnZGa1h4c0ZxdE5tWXltVWNhSjlyZDNmMGRVUlR2MmVnZmNUcWQ5em1kenZzYXk2UFJxQW9BUXFIUTNPam9xQWdBRG9majNzdmNZS1RONlhRZXpXUXlEMEw1MzlQcDlOMDlQVDBQNUhLNTQxQlNLN0dMNGtsRVJFUkVSTnRNTFMxUUVJUklLQlI2QzhwVytYWHBndGkzYjk4cmRydjlzTkpsdzNUQjJyMU9wK3ZEK1ZXbExxV3UyWUxLbmtBZ01OYmYzMzhpSEE0dkdneUdvUTJtcUZiNnI3djBlcjFUR2R2UXJMN1dPUlFLemVsMHVqNmRUamRRUzdrRXpxZGkxdjl0bG43cGRydC9IQXdHcDdEK09BSFZ3TURBN3owZXoxUE5KcnZUNDduZE1QMlNpSWlJaUVoaHQ5dnZ5R2F6andKWWE2ekxaRElQS3p0RHRyNjk1OXVWeStVNGdJcE9wOXNqeTNJRnl2bG9EZVJTcWZTR3lXUzZWcEtrOFdxMXVyREJjRldsLzdwTGtxVGFQTmVhMWZmMTlUMGZDQVQrck5Gb3JCNlA1eW1qMGZnZUFQRDVmSzl0WmJYT2JyY2Y3dXpzdkMyWlRINGE2emN4a1UrZlBuMmIyV3krYnJNVnI1MFd6NjNNODUyd2JkODJpWWlJaUlqK242blZhdldlZERyOWI4MHFGeGNYbnplWlROZENXV2tDTmovQXVrWVFoS3RYVjFmbkc0b3RvaWgreG02M0h5Nlh5L0dwcWFrUDJ1MzJPd1lHQnY2U3krV09aYlBaUjB1bFVuUUxjNjZsQXphZFJ6d2VQd1FnR3dxRjVpWW5KOThEQUE2SDQ3c1RFeE5YQWhkWDZNYkd4andOWGRWT3AvTzdkcnY5U0NLUitJZkdsRW9BS0pmTGs4bGs4cmErdnI3LzFHcTE0dlQwOUdFQXhmb3hkbG84dHl1KzFCRVJFUkVSblZkTkpCTFg2ZlY2bDBxbDJxL1ZhbnRrV1Y3RnhlMy8xK28yQVJFQklCcU4xdS9zZUs3Mk94QUlqS3RVS28wc3l4V2RUamVRU3FYdUJ0QmlOcHV2TTV2Tk43VzN0MytpWEM1UHpzek1mSEZoWWVFWkFIS2hVUGkxd1dENGFFOVB6MTArbisvMWNyazh0YlMwOU1MTXpNdzlBRXIxRXpVWURDRlpscy9xOWZxUHlMSmNSc09HSTNXeUc1UzNBakRJc3J3R1FHVXdHQVpsV1c2dFZxc3JBTkRkM2YwOW04MzJwV1F5ZWVQUzB0THpHd1ZzYVducG1XUXllYXZINDNsOGRYVjFNWlZLM2JuRDQ3a3Q4YVdPaUlpSWlLaE9hMnZyb012bGVraVc1ZFhaMmRrNzBUenRibUZxYXVwRDlYVmpZMk4rQVBNQWtFZ2tEcWpWNmc1WmxqVUEwcElrdlFVQUpwUHBlZ0NJeCtNSENvWENLNDJERm92Rmx5WW5KMTh5R0F3aGk4VnlhSFYxZFJrTkx5QUE0SEs1bmhBRVliOHN5NnZLRG8xYlhsbVNaYm04ZCsvZXg0eEc0MVVMQ3d1UEE1Q2RUdWNqTFMwdDVrd21jeFFBVXFuVS9kbHM5bGlsVW9sZGFyeGNMdmV6WXJFNFVxbFUvdEtzZnFmSGs0aUlpSWlJNksrbHh1V2R2MGFiWXp5Sm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TNnMytEMkl0V3NXcWlLZ09BQUFBQUVsRlRrU3VRbUNDIiwKCSJUaGVtZSIgOiAiIiwKCSJUeXBlIiA6ICJmbG93IiwKCSJWZXJzaW9uIiA6ICIiCn0K"/>
    </extobj>
  </extobjs>
</s:customData>
</file>

<file path=customXml/itemProps226.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18131</Words>
  <Application>WPS 演示</Application>
  <PresentationFormat>宽屏</PresentationFormat>
  <Paragraphs>703</Paragraphs>
  <Slides>61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61</vt:i4>
      </vt:variant>
    </vt:vector>
  </HeadingPairs>
  <TitlesOfParts>
    <vt:vector size="70" baseType="lpstr">
      <vt:lpstr>Arial</vt:lpstr>
      <vt:lpstr>宋体</vt:lpstr>
      <vt:lpstr>Wingdings</vt:lpstr>
      <vt:lpstr>微软雅黑</vt:lpstr>
      <vt:lpstr>Arial Unicode MS</vt:lpstr>
      <vt:lpstr>等线</vt:lpstr>
      <vt:lpstr>黑体</vt:lpstr>
      <vt:lpstr>Calibri</vt:lpstr>
      <vt:lpstr>Office 主题​​</vt:lpstr>
      <vt:lpstr>广东省安全生产条例     （2023）</vt:lpstr>
      <vt:lpstr>目录</vt:lpstr>
      <vt:lpstr>修订《条例》的背景</vt:lpstr>
      <vt:lpstr>PowerPoint 演示文稿</vt:lpstr>
      <vt:lpstr>《条例》修订的主要内容</vt:lpstr>
      <vt:lpstr>PowerPoint 演示文稿</vt:lpstr>
      <vt:lpstr>《条例》充分体现了广东特色，对生产经营单位安全主体责任进行细化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《条例》修订的主要亮点</vt:lpstr>
      <vt:lpstr>PowerPoint 演示文稿</vt:lpstr>
      <vt:lpstr>PowerPoint 演示文稿</vt:lpstr>
      <vt:lpstr>PowerPoint 演示文稿</vt:lpstr>
      <vt:lpstr>PowerPoint 演示文稿</vt:lpstr>
      <vt:lpstr>PowerPoint 演示文稿</vt:lpstr>
      <vt:lpstr>PowerPoint 演示文稿</vt:lpstr>
      <vt:lpstr>安  全  责  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单击此处添加文档标题</dc:title>
  <dc:creator>O365</dc:creator>
  <cp:lastModifiedBy>陈俨</cp:lastModifiedBy>
  <cp:revision>86</cp:revision>
  <dcterms:created xsi:type="dcterms:W3CDTF">2023-07-18T08:08:00Z</dcterms:created>
  <dcterms:modified xsi:type="dcterms:W3CDTF">2023-09-24T15:50:33Z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5D0C25D64BF944FDA554D096FCB36D9D_11</vt:lpwstr>
  </property>
  <property fmtid="{D5CDD505-2E9C-101B-9397-08002B2CF9AE}" pid="3" name="KSOProductBuildVer">
    <vt:lpwstr>2052-12.1.0.15374</vt:lpwstr>
  </property>
</Properties>
</file>